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notesSlides/notesSlide8.xml" ContentType="application/vnd.openxmlformats-officedocument.presentationml.notesSlide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notesSlides/notesSlide9.xml" ContentType="application/vnd.openxmlformats-officedocument.presentationml.notesSlide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5"/>
  </p:notesMasterIdLst>
  <p:sldIdLst>
    <p:sldId id="256" r:id="rId5"/>
    <p:sldId id="261" r:id="rId6"/>
    <p:sldId id="264" r:id="rId7"/>
    <p:sldId id="270" r:id="rId8"/>
    <p:sldId id="283" r:id="rId9"/>
    <p:sldId id="271" r:id="rId10"/>
    <p:sldId id="272" r:id="rId11"/>
    <p:sldId id="274" r:id="rId12"/>
    <p:sldId id="294" r:id="rId13"/>
    <p:sldId id="276" r:id="rId14"/>
    <p:sldId id="262" r:id="rId15"/>
    <p:sldId id="279" r:id="rId16"/>
    <p:sldId id="278" r:id="rId17"/>
    <p:sldId id="277" r:id="rId18"/>
    <p:sldId id="280" r:id="rId19"/>
    <p:sldId id="284" r:id="rId20"/>
    <p:sldId id="285" r:id="rId21"/>
    <p:sldId id="286" r:id="rId22"/>
    <p:sldId id="290" r:id="rId23"/>
    <p:sldId id="281" r:id="rId24"/>
    <p:sldId id="287" r:id="rId25"/>
    <p:sldId id="265" r:id="rId26"/>
    <p:sldId id="258" r:id="rId27"/>
    <p:sldId id="289" r:id="rId28"/>
    <p:sldId id="259" r:id="rId29"/>
    <p:sldId id="267" r:id="rId30"/>
    <p:sldId id="268" r:id="rId31"/>
    <p:sldId id="266" r:id="rId32"/>
    <p:sldId id="288" r:id="rId33"/>
    <p:sldId id="291" r:id="rId3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7C0A9B-81FD-4D7F-AD06-ADAD36764041}" v="86" dt="2024-12-06T11:58:44.4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5474" autoAdjust="0"/>
  </p:normalViewPr>
  <p:slideViewPr>
    <p:cSldViewPr snapToGrid="0">
      <p:cViewPr varScale="1">
        <p:scale>
          <a:sx n="80" d="100"/>
          <a:sy n="80" d="100"/>
        </p:scale>
        <p:origin x="17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13.33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24575,'1'0'0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13.80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15.34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15.75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19.10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19.61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0.1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0.62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1.10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1.8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3.21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3.66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24575,'1'0'0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4.01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24575,'1'0'0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6.16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6.71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7.55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8.26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30.87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31.32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24575,'1'0'0,"2"0"0,1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31.68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36.94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39.95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40.93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24575,'1'0'0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42.32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43.16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44.08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49.4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10 24575,'0'-1'0,"2"-1"0,-1 0 0,0-2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49.95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1.48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2.56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3.39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 24575,'0'-2'0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4.17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5.61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6.50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7.56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8.58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8.94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26 24575,'0'-1'0,"0"-2"0,0-1 0,0-1 0,0-1 0,0-1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9.69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8:06.30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8:12.48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8:13.90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8:15.16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8:16.28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8:20.10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13.33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24575,'1'0'0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13.80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15.34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15.75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19.10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19.61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0.1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0.62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1.10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1.8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3.21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3.66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24575,'1'0'0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4.01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24575,'1'0'0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6.16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6.71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7.55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8.26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30.87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31.32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24575,'1'0'0,"2"0"0,1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31.68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40.93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24575,'1'0'0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42.32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43.16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44.08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49.4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10 24575,'0'-1'0,"2"-1"0,-1 0 0,0-2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49.95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1.48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2.56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3.39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 24575,'0'-2'0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4.17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5.61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6.50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7.56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8.58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8.94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26 24575,'0'-1'0,"0"-2"0,0-1 0,0-1 0,0-1 0,0-1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9.69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8:06.30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8:13.90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8:15.16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8:20.10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2T10:24:08.172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3 1 24575,'0'0'0,"-3"0"0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2T10:24:13.023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299 318 24575,'0'-6'0,"-1"1"0,0 0 0,-1 0 0,1 0 0,-1 0 0,0 0 0,-5-9 0,-7-23 0,12 22 0,1-1 0,0 0 0,3-21 0,-2-32 0,-1 63 0,0 0 0,0 0 0,0 0 0,-1 0 0,1 0 0,-1 0 0,-1 1 0,-4-10 0,6 14 0,0-1 0,1 1 0,-1 0 0,0 0 0,0 0 0,0 0 0,0 0 0,0 0 0,0 1 0,0-1 0,0 0 0,0 0 0,0 1 0,0-1 0,0 0 0,-2 0 0,2 1 0,1 0 0,-1 0 0,0 0 0,0 0 0,1 0 0,-1 0 0,0 0 0,0 1 0,1-1 0,-1 0 0,0 0 0,1 0 0,-1 1 0,0-1 0,1 0 0,-1 1 0,0-1 0,1 1 0,-1-1 0,1 1 0,-1 0 0,-1 1 0,0 0 0,0 1 0,1-1 0,-1 1 0,1-1 0,0 1 0,-1 0 0,1-1 0,1 1 0,-1 0 0,0 0 0,0 5 0,0 129 0,3-66 0,-2-60 0,1 0 0,0 0 0,0 0 0,4 15 0,-4-22 0,0-1 0,0 1 0,1-1 0,-1 0 0,1 0 0,0 0 0,-1 0 0,1 0 0,0 0 0,1 0 0,-1 0 0,1-1 0,-1 1 0,1-1 0,0 0 0,-1 0 0,6 3 0,-7-5 0,0 1 0,0-1 0,0 1 0,0-1 0,-1 0 0,1 1 0,0-1 0,0 0 0,0 0 0,0 0 0,0 0 0,0 0 0,0 0 0,0 0 0,0 0 0,0 0 0,0 0 0,0-1 0,0 1 0,0 0 0,0-1 0,0 1 0,-1 0 0,1-1 0,0 1 0,0-1 0,0 0 0,-1 1 0,1-1 0,0 1 0,-1-1 0,1 0 0,0 0 0,-1 1 0,1-1 0,-1 0 0,1 0 0,-1 0 0,1 0 0,-1 0 0,0 0 0,0 0 0,1 1 0,-1-1 0,0 0 0,0 0 0,0-2 0,2-6 0,-1 0 0,0-1 0,-1-16 0,0 20 0,-3-119 0,3 273 0,-1-189 0,0 19 0,1 0 0,2-24 0,-2 46 0,0-1 0,0 1 0,0 0 0,0 0 0,0-1 0,0 1 0,0 0 0,0 0 0,0-1 0,0 1 0,0 0 0,0 0 0,1 0 0,-1-1 0,0 1 0,0 0 0,0 0 0,0-1 0,0 1 0,0 0 0,0 0 0,1 0 0,-1 0 0,0-1 0,0 1 0,0 0 0,0 0 0,1 0 0,-1 0 0,0 0 0,0-1 0,0 1 0,1 0 0,-1 0 0,0 0 0,0 0 0,1 0 0,-1 0 0,0 0 0,0 0 0,1 0 0,-1 0 0,0 0 0,1 0 0,9 9 0,5 16 0,4 8 0,-18-31 0,1 0 0,-1-1 0,1 1 0,0 0 0,-1-1 0,1 1 0,0-1 0,0 0 0,0 1 0,0-1 0,0 0 0,0 0 0,0 0 0,3 0 0,-4-1 0,0 0 0,0 0 0,-1 0 0,1 0 0,0 0 0,0-1 0,0 1 0,0 0 0,-1-1 0,1 1 0,0 0 0,0-1 0,-1 1 0,1-1 0,0 1 0,-1-1 0,1 0 0,-1 1 0,1-1 0,-1 1 0,1-1 0,-1 0 0,1 0 0,-1 1 0,1-1 0,-1 0 0,0 0 0,1 1 0,-1-1 0,0 0 0,0 0 0,0 0 0,0 0 0,0 1 0,0-3 0,3-35 0,-3 35 0,0 0 0,1 1 0,-1-1 0,0 0 0,0 0 0,0 0 0,-1 0 0,1 0 0,0 0 0,-1 0 0,0 1 0,0-1 0,0 0 0,-2-4 0,3 7 0,0 0 0,-1 0 0,1 0 0,0 0 0,0 0 0,0-1 0,0 1 0,0 0 0,0 0 0,0 0 0,0 0 0,0 0 0,0 0 0,-1 0 0,1 0 0,0 0 0,0 0 0,0 0 0,0 0 0,0 0 0,0 0 0,0 0 0,-1 0 0,1 0 0,0 0 0,0 0 0,0 0 0,0 0 0,0 0 0,0 0 0,0 0 0,-1 0 0,1 0 0,0 0 0,0 0 0,0 0 0,0 0 0,0 0 0,0 0 0,0 0 0,0 0 0,0 0 0,-1 1 0,1-1 0,0 0 0,0 0 0,0 0 0,0 0 0,0 0 0,0 0 0,0 1 0,-4 8 0,1 11 0,3 81 0,-35-170 0,30 60 0,1 1 0,0-1 0,0 1 0,-1 0 0,-1 1 0,-6-9 0,11 15 0,0 0 0,0 0 0,0 0 0,-1 0 0,1-1 0,0 2 0,-1-1 0,1 0 0,-1 0 0,1 0 0,-1 1 0,0-1 0,1 1 0,-1-1 0,1 1 0,-1 0 0,0-1 0,1 1 0,-1 0 0,0 0 0,1 0 0,-1 0 0,0 1 0,1-1 0,-1 0 0,0 1 0,1-1 0,-1 1 0,1-1 0,-1 1 0,1 0 0,-1 0 0,1 0 0,-1 0 0,0 1 0,-1 0 0,1 0 0,0 0 0,0 1 0,0-1 0,1 1 0,-1-1 0,0 1 0,1 0 0,0 0 0,0 0 0,-1-1 0,2 1 0,-1 0 0,0 0 0,1 1 0,-1 3 0,0 8 0,0 1 0,2 15 0,0-17 0,1 32 0,-1-81 0,0 22 0,-1 1 0,0-1 0,0 1 0,-1-1 0,-1 1 0,-4-15 0,6 26 0,0 1 0,0-1 0,0 0 0,0 1 0,0-1 0,0 1 0,-1-1 0,1 0 0,0 1 0,0-1 0,-1 1 0,1-1 0,0 1 0,-1-1 0,1 1 0,0-1 0,-1 1 0,1 0 0,-1-1 0,1 1 0,-1-1 0,1 1 0,-1 0 0,1 0 0,-1-1 0,1 1 0,-1 0 0,0 0 0,1 0 0,-1-1 0,1 1 0,-1 0 0,0 0 0,0 0 0,-1 1 0,1 0 0,0-1 0,0 1 0,-1 0 0,1 0 0,0 0 0,0 0 0,0 1 0,0-1 0,0 0 0,0 0 0,0 1 0,0 0 0,-4 7 0,1-1 0,0 1 0,-5 14 0,5-5 0,1 1 0,1-1 0,1 1 0,0 0 0,3 28 0,-1-45 0,-1 1 0,1 0 0,-1-1 0,1 1 0,0-1 0,0 1 0,0-1 0,0 0 0,0 1 0,1-1 0,-1 0 0,1 0 0,-1 0 0,1 0 0,2 2 0,-3-3 0,0-1 0,0 1 0,0 0 0,-1-1 0,1 1 0,0-1 0,0 0 0,0 1 0,0-1 0,0 0 0,0 0 0,0 1 0,0-1 0,0 0 0,0 0 0,0 0 0,0 0 0,1 0 0,-1-1 0,0 1 0,0 0 0,0 0 0,0-1 0,0 1 0,-1 0 0,1-1 0,0 1 0,0-1 0,0 1 0,0-1 0,0 0 0,-1 1 0,1-1 0,0 0 0,0 0 0,-1 1 0,1-1 0,0 0 0,0-1 0,3-4 0,-1 0 0,1 0 0,-1 0 0,0-1 0,0 1 0,-1-1 0,0 0 0,0 0 0,0 0 0,-1 0 0,0 0 0,-1 0 0,0-12 0,-1-8 0,-2 0 0,-8-33 0,9 48 0,1 9 0,1 1 0,-1-1 0,1 0 0,-1 1 0,0 0 0,0-1 0,0 1 0,0-1 0,-1 1 0,1 0 0,-1 0 0,1 0 0,-1 0 0,0 0 0,1 0 0,-1 0 0,0 1 0,0-1 0,-5-2 0,6 3 0,0 1 0,0 0 0,0-1 0,-1 1 0,1 0 0,0 0 0,0 0 0,0 0 0,-1 0 0,1 0 0,0 0 0,0 0 0,0 1 0,-1-1 0,1 0 0,0 1 0,-2 0 0,1 0 0,0 0 0,0 1 0,0-1 0,0 1 0,0 0 0,0-1 0,0 1 0,0 0 0,1 0 0,-3 4 0,-2 5 0,0 0 0,1 1 0,0-1 0,1 1 0,0 0 0,1 0 0,-2 14 0,2-2 0,1-1 0,1 44 0,1-71 0,-1-13 0,0 0 0,-1 1 0,-6-22 0,7 34 0,0 0 0,0 1 0,0-1 0,0 0 0,-1 1 0,1-1 0,-1 1 0,0 0 0,0 0 0,-1 0 0,1 0 0,0 0 0,-1 0 0,0 0 0,0 1 0,0-1 0,0 1 0,0 0 0,0 0 0,0 0 0,-1 0 0,-6-2 0,9 4-65,0 0 0,1 0 0,-1 0 0,0 0 0,0 0 0,0 0 0,0 0 0,0 0 0,0 0 0,1 0 0,-1 0 0,0 1 0,0-1 0,0 0 0,0 0 0,1 1 0,-1-1 0,0 1 0,0-1 0,-1 2 0,-4 4-6761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2T10:24:16.968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270 44 24575,'1'-2'0,"-1"-1"0,0 0 0,-1 1 0,1-1 0,0 0 0,-1 1 0,1-1 0,-1 0 0,0 1 0,0-1 0,-2-3 0,2 5 0,0 0 0,0 0 0,0 1 0,1-1 0,-1 1 0,0-1 0,0 0 0,0 1 0,-1 0 0,1-1 0,0 1 0,0 0 0,0-1 0,0 1 0,0 0 0,0 0 0,0 0 0,0 0 0,-1 0 0,1 0 0,0 0 0,0 0 0,0 1 0,0-1 0,0 0 0,0 1 0,0-1 0,0 1 0,0-1 0,-2 2 0,-23 9 0,1 1 0,0 1 0,1 1 0,1 1 0,0 2 0,-41 37 0,62-52 0,0 0 0,1 0 0,-1 0 0,0 0 0,1 0 0,0 1 0,-1-1 0,1 0 0,0 1 0,0-1 0,1 1 0,-1-1 0,0 1 0,1-1 0,-1 1 0,1 3 0,0-5 0,0 1 0,1-1 0,-1 0 0,0 0 0,1 1 0,-1-1 0,1 0 0,-1 0 0,1 0 0,0 0 0,0 0 0,-1 0 0,1 0 0,0 0 0,0 0 0,0 0 0,0 0 0,0 0 0,0-1 0,0 1 0,0 0 0,0-1 0,0 1 0,1-1 0,-1 1 0,0-1 0,0 0 0,1 1 0,-1-1 0,0 0 0,0 0 0,1 0 0,-1 0 0,2 0 0,8-1-114,1 0 1,-1 0-1,0-1 0,0-1 0,0 0 1,0 0-1,0-1 0,-1 0 0,1-1 1,-1 0-1,13-10 0,-12 9-6712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2T10:28:29.96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0 24575,'0'0'-8191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2T10:28:39.312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1 24575,'0'0'-8191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13.33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24575,'1'0'0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13.80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15.34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15.75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19.10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19.61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0.1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0.62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1.10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1.8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3.21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3.66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24575,'1'0'0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4.01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24575,'1'0'0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6.16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6.71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7.55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28.26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30.87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31.32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24575,'1'0'0,"2"0"0,1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31.68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36.94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39.95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40.93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24575,'1'0'0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42.32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43.16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44.08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49.4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10 24575,'0'-1'0,"2"-1"0,-1 0 0,0-2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49.95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1.48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2.56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3.39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 24575,'0'-2'0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4.17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5.61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6.50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7.56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8.58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8.94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26 24575,'0'-1'0,"0"-2"0,0-1 0,0-1 0,0-1 0,0-1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7:59.69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8:06.30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8:12.48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8:13.90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8:15.16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8:16.28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19:18:20.10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3T19:31:20.0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 1256 1104,'0'0'-1,"-1"0"0,1 0 0,0 0 0,0 0 0,-1 1-1,1-1 1,0 0 0,-1 0 0,1 0 0,0 0 0,0 0 0,-1 0 0,1 0 0,0 0 0,-1 0-1,1 0 1,0 0 0,0 0 0,-1-1 0,1 1 0,0 0 0,0 0 0,-1 0 0,1 0-1,0 0 1,0 0 0,-1-1 0,1 1 0,0 0 0,0 0 0,0 0 0,-1-1 0,1 1-1,0 0 1,0 0 0,0-1 0,0 1 0,0 0 0,-1 0 0,1-1 0,0 1 0,0 0 0,0 0-1,0-1 1,0 1 0,0 0 0,0-1 0,0 1 0,0 0 0,0 0 0,0-1 0,0 1-1,0 0 1,0-1 0,0 1 0,1 0 0,-1 0 0,0-1 0,19-20-9,38-19 54,95-40 741,240-89 0,-293 129-422,384-141 56,8 21-1,6 22 1,6 21 0,573-57-1,1318 47-329,-2370 127-85,591 19 46,223 53-720,-281-33-2627,-412-32 2538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3T19:31:38.5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14 848 6113,'-1'0'18,"1"1"0,0-1 0,-1 0 0,1 0 0,-1 0 0,1 0 0,0 0 0,-1 0 0,1 1 0,0-1 0,-1 0 0,1 0 0,-1 0 0,1 0 0,0 0 0,-1-1 1,1 1-1,0 0 0,-1 0 0,1 0 0,0 0 0,-1 0 0,1 0 0,0-1 0,-1 1 0,1 0 0,0 0 0,-1 0 0,1-1 0,0 1 0,0 0 0,-1-1 0,1 1 1,0 0-1,0 0 0,-1-1 0,1 1 0,0 0 0,0-1 0,0 1 0,0-1 0,14-11 487,35-8 179,-18 16-459,-1 2 0,61 4-1,-23 0-141,315 16 77,-47-8-45,-300-10-88,-32 0 1,1-1 1,-1 1-1,0-1 0,1 0 1,-1 0-1,0 0 0,0-1 1,1 1-1,-1-1 1,0 0-1,-1 0 0,1 0 1,0-1-1,-1 0 0,1 1 1,-1-1-1,0 0 1,0-1-1,0 1 0,0 0 1,-1-1-1,1 0 0,-1 1 1,0-1-1,3-8 0,-3 7 11,0 0 0,0-1 0,-1 1 0,0 0 0,0 0 0,-1 0 0,1-1 0,-1 1 0,0 0 0,-1 0 0,1-1 0,-1 1 0,0 0 0,0 0 0,-1 0 0,1 0 0,-1 0 0,0 0 0,-1 0 0,1 0 0,-6-6 0,-23-26 288,-1 1-1,-2 2 0,-55-43 0,-125-77-142,93 70-231,-15-11-457,-37-28-4078,162 112 3181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3T19:31:53.9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 1 1104,'0'0'-1,"-1"0"0,1 0 0,0 0 0,0 0 0,-1 0-1,1-1 1,0 1 0,-1 0 0,1 0 0,0 0 0,0 0 0,-1 0 0,1 0 0,0 0 0,-1 0-1,1 0 1,0 1 0,0-1 0,-1 0 0,1 0 0,0 0 0,0 0 0,-1 0 0,1 1-1,0-1 1,0 0 0,-1 0 0,1 1 0,0-1 0,0 0 0,0 0 0,-1 1 0,1-1-1,0 0 1,0 1 0,0-1 0,0 0 0,0 1 0,-1-1 0,1 0 0,0 1 0,0-1 0,0 0-1,0 1 1,0-1 0,0 1 0,0-1 0,0 0 0,0 1 0,0-1 0,0 0 0,0 1-1,0-1 1,0 1 0,0-1 0,1 0 0,-1 1 0,0 0 0,19 27-9,38 27 54,95 52 741,240 123 0,-293-176-422,384 192 56,8-29-1,6-30 1,6-29 0,573 78-1,1318-64-329,-2370-172-85,591-25 46,223-73-720,-281 45-2627,-412 43 2538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3T19:32:14.9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14 848 6113,'-1'0'18,"1"1"0,0-1 0,-1 0 0,1 0 0,-1 0 0,1 0 0,0 0 0,-1 0 0,1 1 0,0-1 0,-1 0 0,1 0 0,-1 0 0,1 0 0,0 0 0,-1-1 1,1 1-1,0 0 0,-1 0 0,1 0 0,0 0 0,-1 0 0,1 0 0,0-1 0,-1 1 0,1 0 0,0 0 0,-1 0 0,1-1 0,0 1 0,0 0 0,-1-1 0,1 1 1,0 0-1,0 0 0,-1-1 0,1 1 0,0 0 0,0-1 0,0 1 0,0-1 0,14-11 487,35-8 179,-18 16-459,-1 2 0,61 4-1,-23 0-141,315 16 77,-47-8-45,-300-10-88,-32 0 1,1-1 1,-1 1-1,0-1 0,1 0 1,-1 0-1,0 0 0,0-1 1,1 1-1,-1-1 1,0 0-1,-1 0 0,1 0 1,0-1-1,-1 0 0,1 1 1,-1-1-1,0 0 1,0-1-1,0 1 0,0 0 1,-1-1-1,1 0 0,-1 1 1,0-1-1,3-8 0,-3 7 11,0 0 0,0-1 0,-1 1 0,0 0 0,0 0 0,-1 0 0,1-1 0,-1 1 0,0 0 0,-1 0 0,1-1 0,-1 1 0,0 0 0,0 0 0,-1 0 0,1 0 0,-1 0 0,0 0 0,-1 0 0,1 0 0,-6-6 0,-23-26 288,-1 1-1,-2 2 0,-55-43 0,-125-77-142,93 70-231,-15-11-457,-37-28-4078,162 112 3181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997035-193B-40B5-A816-947CCC3BD7B1}" type="datetimeFigureOut">
              <a:rPr lang="de-CH" smtClean="0"/>
              <a:t>15.01.2025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5C28C8-D893-48B9-8FEA-A78230A3FD4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0124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Welcome…</a:t>
            </a:r>
          </a:p>
          <a:p>
            <a:r>
              <a:rPr lang="en-US" dirty="0"/>
              <a:t>Who has heard of ML/AI? Who has a basic understanding on how it works?</a:t>
            </a:r>
          </a:p>
          <a:p>
            <a:endParaRPr lang="en-US" dirty="0"/>
          </a:p>
          <a:p>
            <a:r>
              <a:rPr lang="en-US" dirty="0"/>
              <a:t>So my aim is to reduce this knowledge gap and explain the concept of optimizers </a:t>
            </a:r>
            <a:r>
              <a:rPr lang="en-US" dirty="0">
                <a:sym typeface="Wingdings" panose="05000000000000000000" pitchFamily="2" charset="2"/>
              </a:rPr>
              <a:t> finally show my results of </a:t>
            </a:r>
            <a:r>
              <a:rPr lang="en-US" dirty="0" err="1">
                <a:sym typeface="Wingdings" panose="05000000000000000000" pitchFamily="2" charset="2"/>
              </a:rPr>
              <a:t>maturathesis</a:t>
            </a:r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Which I conducted at MIT, research program, under direction of </a:t>
            </a:r>
            <a:r>
              <a:rPr lang="en-US" dirty="0" err="1">
                <a:sym typeface="Wingdings" panose="05000000000000000000" pitchFamily="2" charset="2"/>
              </a:rPr>
              <a:t>phd</a:t>
            </a:r>
            <a:r>
              <a:rPr lang="en-US" dirty="0">
                <a:sym typeface="Wingdings" panose="05000000000000000000" pitchFamily="2" charset="2"/>
              </a:rPr>
              <a:t> student and a professor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Sadly can’t go into detail, end give more information</a:t>
            </a:r>
            <a:endParaRPr lang="en-US" dirty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C28C8-D893-48B9-8FEA-A78230A3FD4E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53300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CH" dirty="0"/>
              <a:t>Imagine a </a:t>
            </a:r>
            <a:r>
              <a:rPr lang="de-CH" dirty="0" err="1"/>
              <a:t>big</a:t>
            </a:r>
            <a:r>
              <a:rPr lang="de-CH" dirty="0"/>
              <a:t> </a:t>
            </a:r>
            <a:r>
              <a:rPr lang="de-CH" dirty="0" err="1"/>
              <a:t>black</a:t>
            </a:r>
            <a:r>
              <a:rPr lang="de-CH" dirty="0"/>
              <a:t> box </a:t>
            </a:r>
            <a:r>
              <a:rPr lang="de-CH" dirty="0" err="1"/>
              <a:t>with</a:t>
            </a:r>
            <a:r>
              <a:rPr lang="de-CH" dirty="0"/>
              <a:t> </a:t>
            </a:r>
            <a:r>
              <a:rPr lang="de-CH" dirty="0" err="1"/>
              <a:t>knobs</a:t>
            </a:r>
            <a:r>
              <a:rPr lang="de-CH" dirty="0"/>
              <a:t> and </a:t>
            </a:r>
            <a:r>
              <a:rPr lang="de-CH" dirty="0" err="1"/>
              <a:t>dials</a:t>
            </a:r>
            <a:endParaRPr lang="de-CH" dirty="0"/>
          </a:p>
          <a:p>
            <a:pPr marL="171450" indent="-171450">
              <a:buFontTx/>
              <a:buChar char="-"/>
            </a:pPr>
            <a:endParaRPr lang="de-CH" dirty="0"/>
          </a:p>
          <a:p>
            <a:pPr marL="171450" indent="-171450">
              <a:buFontTx/>
              <a:buChar char="-"/>
            </a:pPr>
            <a:r>
              <a:rPr lang="de-CH" dirty="0"/>
              <a:t>Inputs and </a:t>
            </a:r>
            <a:r>
              <a:rPr lang="de-CH" dirty="0" err="1"/>
              <a:t>outputs</a:t>
            </a:r>
            <a:r>
              <a:rPr lang="de-CH" dirty="0"/>
              <a:t>, </a:t>
            </a:r>
            <a:r>
              <a:rPr lang="de-CH" dirty="0" err="1"/>
              <a:t>pixel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dog</a:t>
            </a:r>
            <a:endParaRPr lang="de-CH" dirty="0"/>
          </a:p>
          <a:p>
            <a:pPr marL="171450" indent="-171450">
              <a:buFontTx/>
              <a:buChar char="-"/>
            </a:pPr>
            <a:endParaRPr lang="de-CH" dirty="0"/>
          </a:p>
          <a:p>
            <a:pPr marL="171450" indent="-171450">
              <a:buFontTx/>
              <a:buChar char="-"/>
            </a:pPr>
            <a:r>
              <a:rPr lang="de-CH" dirty="0" err="1"/>
              <a:t>classifier</a:t>
            </a:r>
            <a:endParaRPr lang="de-CH" dirty="0"/>
          </a:p>
          <a:p>
            <a:pPr marL="171450" indent="-171450">
              <a:buFontTx/>
              <a:buChar char="-"/>
            </a:pPr>
            <a:endParaRPr lang="de-CH" dirty="0"/>
          </a:p>
          <a:p>
            <a:pPr marL="171450" indent="-171450">
              <a:buFontTx/>
              <a:buChar char="-"/>
            </a:pPr>
            <a:r>
              <a:rPr lang="en-US" noProof="0" dirty="0">
                <a:sym typeface="Wingdings" panose="05000000000000000000" pitchFamily="2" charset="2"/>
              </a:rPr>
              <a:t>We want to adjust these knobs and dials that on a given input we receive an output we desired</a:t>
            </a:r>
          </a:p>
          <a:p>
            <a:pPr marL="171450" indent="-171450">
              <a:buFontTx/>
              <a:buChar char="-"/>
            </a:pPr>
            <a:r>
              <a:rPr lang="en-US" noProof="0" dirty="0">
                <a:sym typeface="Wingdings" panose="05000000000000000000" pitchFamily="2" charset="2"/>
              </a:rPr>
              <a:t>&gt; e.g. </a:t>
            </a:r>
            <a:r>
              <a:rPr lang="en-US" noProof="0" dirty="0" err="1">
                <a:sym typeface="Wingdings" panose="05000000000000000000" pitchFamily="2" charset="2"/>
              </a:rPr>
              <a:t>chatgpt</a:t>
            </a:r>
            <a:r>
              <a:rPr lang="en-US" noProof="0" dirty="0">
                <a:sym typeface="Wingdings" panose="05000000000000000000" pitchFamily="2" charset="2"/>
              </a:rPr>
              <a:t>, prompt  answer</a:t>
            </a:r>
          </a:p>
          <a:p>
            <a:pPr marL="171450" indent="-171450">
              <a:buFontTx/>
              <a:buChar char="-"/>
            </a:pPr>
            <a:endParaRPr lang="en-US" noProof="0" dirty="0">
              <a:sym typeface="Wingdings" panose="05000000000000000000" pitchFamily="2" charset="2"/>
            </a:endParaRPr>
          </a:p>
          <a:p>
            <a:pPr marL="171450" indent="-171450">
              <a:buFontTx/>
              <a:buChar char="-"/>
            </a:pPr>
            <a:r>
              <a:rPr lang="en-US" noProof="0" dirty="0">
                <a:sym typeface="Wingdings" panose="05000000000000000000" pitchFamily="2" charset="2"/>
              </a:rPr>
              <a:t> somehow these knobs and dials </a:t>
            </a:r>
            <a:r>
              <a:rPr lang="en-US" noProof="0" dirty="0" err="1">
                <a:sym typeface="Wingdings" panose="05000000000000000000" pitchFamily="2" charset="2"/>
              </a:rPr>
              <a:t>manipulte</a:t>
            </a:r>
            <a:r>
              <a:rPr lang="en-US" noProof="0" dirty="0">
                <a:sym typeface="Wingdings" panose="05000000000000000000" pitchFamily="2" charset="2"/>
              </a:rPr>
              <a:t> the data</a:t>
            </a:r>
            <a:endParaRPr lang="de-CH" dirty="0"/>
          </a:p>
          <a:p>
            <a:pPr marL="171450" indent="-171450">
              <a:buFontTx/>
              <a:buChar char="-"/>
            </a:pP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C28C8-D893-48B9-8FEA-A78230A3FD4E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67340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b="0" i="0" dirty="0" err="1">
                <a:solidFill>
                  <a:srgbClr val="242424"/>
                </a:solidFill>
                <a:effectLst/>
                <a:latin typeface="source-serif-pro"/>
              </a:rPr>
              <a:t>Complicated</a:t>
            </a:r>
            <a:r>
              <a:rPr lang="de-CH" b="0" i="0" dirty="0">
                <a:solidFill>
                  <a:srgbClr val="242424"/>
                </a:solidFill>
                <a:effectLst/>
                <a:latin typeface="source-serif-pro"/>
              </a:rPr>
              <a:t> not </a:t>
            </a:r>
            <a:r>
              <a:rPr lang="de-CH" b="0" i="0" dirty="0" err="1">
                <a:solidFill>
                  <a:srgbClr val="242424"/>
                </a:solidFill>
                <a:effectLst/>
                <a:latin typeface="source-serif-pro"/>
              </a:rPr>
              <a:t>the</a:t>
            </a:r>
            <a:r>
              <a:rPr lang="de-CH" b="0" i="0" dirty="0">
                <a:solidFill>
                  <a:srgbClr val="242424"/>
                </a:solidFill>
                <a:effectLst/>
                <a:latin typeface="source-serif-pro"/>
              </a:rPr>
              <a:t> </a:t>
            </a:r>
            <a:r>
              <a:rPr lang="de-CH" b="0" i="0" dirty="0" err="1">
                <a:solidFill>
                  <a:srgbClr val="242424"/>
                </a:solidFill>
                <a:effectLst/>
                <a:latin typeface="source-serif-pro"/>
              </a:rPr>
              <a:t>focus</a:t>
            </a:r>
            <a:r>
              <a:rPr lang="de-CH" b="0" i="0" dirty="0">
                <a:solidFill>
                  <a:srgbClr val="242424"/>
                </a:solidFill>
                <a:effectLst/>
                <a:latin typeface="source-serif-pro"/>
              </a:rPr>
              <a:t> </a:t>
            </a:r>
            <a:r>
              <a:rPr lang="de-CH" b="0" i="0" dirty="0" err="1">
                <a:solidFill>
                  <a:srgbClr val="242424"/>
                </a:solidFill>
                <a:effectLst/>
                <a:latin typeface="source-serif-pro"/>
              </a:rPr>
              <a:t>of</a:t>
            </a:r>
            <a:r>
              <a:rPr lang="de-CH" b="0" i="0" dirty="0">
                <a:solidFill>
                  <a:srgbClr val="242424"/>
                </a:solidFill>
                <a:effectLst/>
                <a:latin typeface="source-serif-pro"/>
              </a:rPr>
              <a:t> </a:t>
            </a:r>
            <a:r>
              <a:rPr lang="de-CH" b="0" i="0" dirty="0" err="1">
                <a:solidFill>
                  <a:srgbClr val="242424"/>
                </a:solidFill>
                <a:effectLst/>
                <a:latin typeface="source-serif-pro"/>
              </a:rPr>
              <a:t>this</a:t>
            </a:r>
            <a:r>
              <a:rPr lang="de-CH" b="0" i="0" dirty="0">
                <a:solidFill>
                  <a:srgbClr val="242424"/>
                </a:solidFill>
                <a:effectLst/>
                <a:latin typeface="source-serif-pro"/>
              </a:rPr>
              <a:t> </a:t>
            </a:r>
            <a:r>
              <a:rPr lang="de-CH" b="0" i="0" dirty="0" err="1">
                <a:solidFill>
                  <a:srgbClr val="242424"/>
                </a:solidFill>
                <a:effectLst/>
                <a:latin typeface="source-serif-pro"/>
              </a:rPr>
              <a:t>presentation</a:t>
            </a:r>
            <a:endParaRPr lang="de-CH" b="0" i="0" dirty="0">
              <a:solidFill>
                <a:srgbClr val="242424"/>
              </a:solidFill>
              <a:effectLst/>
              <a:latin typeface="source-serif-pro"/>
            </a:endParaRPr>
          </a:p>
          <a:p>
            <a:pPr marL="228600" indent="-228600">
              <a:buAutoNum type="arabicPeriod"/>
            </a:pPr>
            <a:r>
              <a:rPr lang="de-CH" b="0" i="0" dirty="0">
                <a:solidFill>
                  <a:srgbClr val="242424"/>
                </a:solidFill>
                <a:effectLst/>
                <a:latin typeface="source-serif-pro"/>
              </a:rPr>
              <a:t>MLP (</a:t>
            </a:r>
            <a:r>
              <a:rPr lang="de-CH" b="0" i="0" dirty="0" err="1">
                <a:solidFill>
                  <a:srgbClr val="242424"/>
                </a:solidFill>
                <a:effectLst/>
                <a:latin typeface="source-serif-pro"/>
              </a:rPr>
              <a:t>Neural</a:t>
            </a:r>
            <a:r>
              <a:rPr lang="de-CH" b="0" i="0" dirty="0">
                <a:solidFill>
                  <a:srgbClr val="242424"/>
                </a:solidFill>
                <a:effectLst/>
                <a:latin typeface="source-serif-pro"/>
              </a:rPr>
              <a:t> Network)</a:t>
            </a:r>
          </a:p>
          <a:p>
            <a:pPr marL="228600" indent="-228600">
              <a:buAutoNum type="arabicPeriod"/>
            </a:pPr>
            <a:r>
              <a:rPr lang="de-CH" b="0" i="0" dirty="0" err="1">
                <a:solidFill>
                  <a:srgbClr val="242424"/>
                </a:solidFill>
                <a:effectLst/>
                <a:latin typeface="source-serif-pro"/>
              </a:rPr>
              <a:t>Discrete</a:t>
            </a:r>
            <a:r>
              <a:rPr lang="de-CH" b="0" i="0" dirty="0">
                <a:solidFill>
                  <a:srgbClr val="242424"/>
                </a:solidFill>
                <a:effectLst/>
                <a:latin typeface="source-serif-pro"/>
              </a:rPr>
              <a:t> </a:t>
            </a:r>
            <a:r>
              <a:rPr lang="de-CH" b="0" i="0" dirty="0" err="1">
                <a:solidFill>
                  <a:srgbClr val="242424"/>
                </a:solidFill>
                <a:effectLst/>
                <a:latin typeface="source-serif-pro"/>
              </a:rPr>
              <a:t>Variational</a:t>
            </a:r>
            <a:r>
              <a:rPr lang="de-CH" b="0" i="0" dirty="0">
                <a:solidFill>
                  <a:srgbClr val="242424"/>
                </a:solidFill>
                <a:effectLst/>
                <a:latin typeface="source-serif-pro"/>
              </a:rPr>
              <a:t> Autoencoder (</a:t>
            </a:r>
            <a:r>
              <a:rPr lang="de-CH" b="0" i="0" dirty="0" err="1">
                <a:solidFill>
                  <a:srgbClr val="242424"/>
                </a:solidFill>
                <a:effectLst/>
                <a:latin typeface="source-serif-pro"/>
              </a:rPr>
              <a:t>dVAE</a:t>
            </a:r>
            <a:r>
              <a:rPr lang="de-CH" b="0" i="0" dirty="0">
                <a:solidFill>
                  <a:srgbClr val="242424"/>
                </a:solidFill>
                <a:effectLst/>
                <a:latin typeface="source-serif-pro"/>
              </a:rPr>
              <a:t>) </a:t>
            </a:r>
            <a:r>
              <a:rPr lang="de-CH" b="0" i="0" dirty="0">
                <a:solidFill>
                  <a:srgbClr val="242424"/>
                </a:solidFill>
                <a:effectLst/>
                <a:latin typeface="source-serif-pro"/>
                <a:sym typeface="Wingdings" panose="05000000000000000000" pitchFamily="2" charset="2"/>
              </a:rPr>
              <a:t> </a:t>
            </a:r>
            <a:r>
              <a:rPr lang="de-CH" b="0" i="0" dirty="0" err="1">
                <a:solidFill>
                  <a:srgbClr val="242424"/>
                </a:solidFill>
                <a:effectLst/>
                <a:latin typeface="source-serif-pro"/>
                <a:sym typeface="Wingdings" panose="05000000000000000000" pitchFamily="2" charset="2"/>
              </a:rPr>
              <a:t>used</a:t>
            </a:r>
            <a:r>
              <a:rPr lang="de-CH" b="0" i="0" dirty="0">
                <a:solidFill>
                  <a:srgbClr val="242424"/>
                </a:solidFill>
                <a:effectLst/>
                <a:latin typeface="source-serif-pro"/>
                <a:sym typeface="Wingdings" panose="05000000000000000000" pitchFamily="2" charset="2"/>
              </a:rPr>
              <a:t> in </a:t>
            </a:r>
            <a:r>
              <a:rPr lang="de-CH" b="0" i="0" dirty="0" err="1">
                <a:solidFill>
                  <a:srgbClr val="242424"/>
                </a:solidFill>
                <a:effectLst/>
                <a:latin typeface="source-serif-pro"/>
                <a:sym typeface="Wingdings" panose="05000000000000000000" pitchFamily="2" charset="2"/>
              </a:rPr>
              <a:t>Dallee</a:t>
            </a:r>
            <a:endParaRPr lang="de-CH" b="0" i="0" dirty="0">
              <a:solidFill>
                <a:srgbClr val="242424"/>
              </a:solidFill>
              <a:effectLst/>
              <a:latin typeface="source-serif-pro"/>
              <a:sym typeface="Wingdings" panose="05000000000000000000" pitchFamily="2" charset="2"/>
            </a:endParaRPr>
          </a:p>
          <a:p>
            <a:pPr marL="228600" indent="-228600">
              <a:buAutoNum type="arabicPeriod"/>
            </a:pPr>
            <a:r>
              <a:rPr lang="de-CH" b="0" i="0" dirty="0" err="1">
                <a:solidFill>
                  <a:srgbClr val="242424"/>
                </a:solidFill>
                <a:effectLst/>
                <a:latin typeface="source-serif-pro"/>
                <a:sym typeface="Wingdings" panose="05000000000000000000" pitchFamily="2" charset="2"/>
              </a:rPr>
              <a:t>PerceiverIO</a:t>
            </a:r>
            <a:r>
              <a:rPr lang="de-CH" b="0" i="0" dirty="0">
                <a:solidFill>
                  <a:srgbClr val="242424"/>
                </a:solidFill>
                <a:effectLst/>
                <a:latin typeface="source-serif-pro"/>
                <a:sym typeface="Wingdings" panose="05000000000000000000" pitchFamily="2" charset="2"/>
              </a:rPr>
              <a:t>  Computer Vision, </a:t>
            </a:r>
            <a:r>
              <a:rPr lang="de-CH" b="0" i="0" dirty="0" err="1">
                <a:solidFill>
                  <a:srgbClr val="242424"/>
                </a:solidFill>
                <a:effectLst/>
                <a:latin typeface="source-serif-pro"/>
                <a:sym typeface="Wingdings" panose="05000000000000000000" pitchFamily="2" charset="2"/>
              </a:rPr>
              <a:t>Object</a:t>
            </a:r>
            <a:r>
              <a:rPr lang="de-CH" b="0" i="0" dirty="0">
                <a:solidFill>
                  <a:srgbClr val="242424"/>
                </a:solidFill>
                <a:effectLst/>
                <a:latin typeface="source-serif-pro"/>
                <a:sym typeface="Wingdings" panose="05000000000000000000" pitchFamily="2" charset="2"/>
              </a:rPr>
              <a:t> </a:t>
            </a:r>
            <a:r>
              <a:rPr lang="de-CH" b="0" i="0" dirty="0" err="1">
                <a:solidFill>
                  <a:srgbClr val="242424"/>
                </a:solidFill>
                <a:effectLst/>
                <a:latin typeface="source-serif-pro"/>
                <a:sym typeface="Wingdings" panose="05000000000000000000" pitchFamily="2" charset="2"/>
              </a:rPr>
              <a:t>manipulation</a:t>
            </a:r>
            <a:endParaRPr lang="de-CH" b="0" i="0" dirty="0">
              <a:solidFill>
                <a:srgbClr val="242424"/>
              </a:solidFill>
              <a:effectLst/>
              <a:latin typeface="source-serif-pro"/>
              <a:sym typeface="Wingdings" panose="05000000000000000000" pitchFamily="2" charset="2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e-CH" dirty="0"/>
              <a:t>Transformer </a:t>
            </a:r>
            <a:r>
              <a:rPr lang="de-CH" dirty="0" err="1"/>
              <a:t>model</a:t>
            </a:r>
            <a:r>
              <a:rPr lang="de-CH" dirty="0"/>
              <a:t> (</a:t>
            </a:r>
            <a:r>
              <a:rPr lang="de-CH" dirty="0" err="1"/>
              <a:t>used</a:t>
            </a:r>
            <a:r>
              <a:rPr lang="de-CH" dirty="0"/>
              <a:t> in GPT2)</a:t>
            </a:r>
          </a:p>
          <a:p>
            <a:pPr marL="228600" indent="-228600">
              <a:buAutoNum type="arabicPeriod"/>
            </a:pPr>
            <a:endParaRPr lang="de-CH" b="0" i="0" dirty="0">
              <a:solidFill>
                <a:srgbClr val="242424"/>
              </a:solidFill>
              <a:effectLst/>
              <a:latin typeface="source-serif-pro"/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de-CH" b="0" i="0" dirty="0">
                <a:solidFill>
                  <a:srgbClr val="242424"/>
                </a:solidFill>
                <a:effectLst/>
                <a:latin typeface="source-serif-pro"/>
                <a:sym typeface="Wingdings" panose="05000000000000000000" pitchFamily="2" charset="2"/>
              </a:rPr>
              <a:t>https://arxiv.org/pdf/2209.05451</a:t>
            </a:r>
          </a:p>
          <a:p>
            <a:pPr marL="0" indent="0">
              <a:buNone/>
            </a:pPr>
            <a:r>
              <a:rPr lang="de-CH" b="0" i="0" dirty="0">
                <a:solidFill>
                  <a:srgbClr val="242424"/>
                </a:solidFill>
                <a:effectLst/>
                <a:latin typeface="source-serif-pro"/>
                <a:sym typeface="Wingdings" panose="05000000000000000000" pitchFamily="2" charset="2"/>
              </a:rPr>
              <a:t>https://miro.medium.com/v2/resize:fit:1400/0*yosQ9u0cmtipniHZ</a:t>
            </a:r>
          </a:p>
          <a:p>
            <a:pPr marL="0" indent="0">
              <a:buNone/>
            </a:pPr>
            <a:r>
              <a:rPr lang="de-CH" dirty="0"/>
              <a:t>https://machinelearningmastery.com/wp-content/uploads/2021/10/transformer_1.png</a:t>
            </a:r>
          </a:p>
          <a:p>
            <a:pPr marL="228600" indent="-228600">
              <a:buAutoNum type="arabicPeriod"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C28C8-D893-48B9-8FEA-A78230A3FD4E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34991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noProof="0" dirty="0"/>
              <a:t>Most probably, output is wrong on random knobs and dials</a:t>
            </a:r>
          </a:p>
          <a:p>
            <a:pPr marL="171450" indent="-171450">
              <a:buFontTx/>
              <a:buChar char="-"/>
            </a:pPr>
            <a:endParaRPr lang="en-US" noProof="0" dirty="0"/>
          </a:p>
          <a:p>
            <a:pPr marL="171450" indent="-171450">
              <a:buFontTx/>
              <a:buChar char="-"/>
            </a:pPr>
            <a:r>
              <a:rPr lang="en-US" noProof="0" dirty="0"/>
              <a:t>Entire research </a:t>
            </a:r>
            <a:r>
              <a:rPr lang="en-US" noProof="0" dirty="0">
                <a:sym typeface="Wingdings" panose="05000000000000000000" pitchFamily="2" charset="2"/>
              </a:rPr>
              <a:t> how can we make these adjustments. </a:t>
            </a:r>
          </a:p>
          <a:p>
            <a:pPr marL="171450" indent="-171450">
              <a:buFontTx/>
              <a:buChar char="-"/>
            </a:pP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C28C8-D893-48B9-8FEA-A78230A3FD4E}" type="slidenum">
              <a:rPr lang="de-CH" smtClean="0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28272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noProof="0" dirty="0"/>
              <a:t>Entire research </a:t>
            </a:r>
            <a:r>
              <a:rPr lang="en-US" noProof="0" dirty="0">
                <a:sym typeface="Wingdings" panose="05000000000000000000" pitchFamily="2" charset="2"/>
              </a:rPr>
              <a:t> how can we make these adjustments. </a:t>
            </a: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C28C8-D893-48B9-8FEA-A78230A3FD4E}" type="slidenum">
              <a:rPr lang="de-CH" smtClean="0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08552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Bear with me, not too much math</a:t>
            </a:r>
          </a:p>
          <a:p>
            <a:endParaRPr lang="en-US" dirty="0"/>
          </a:p>
          <a:p>
            <a:r>
              <a:rPr lang="en-US" dirty="0"/>
              <a:t>How good is the model, loss = high</a:t>
            </a:r>
          </a:p>
          <a:p>
            <a:endParaRPr lang="en-US" dirty="0"/>
          </a:p>
          <a:p>
            <a:r>
              <a:rPr lang="en-US" dirty="0"/>
              <a:t>Go back slides and explain, how to calculate this loss depends on the model itself</a:t>
            </a:r>
          </a:p>
          <a:p>
            <a:endParaRPr lang="en-US" dirty="0"/>
          </a:p>
          <a:p>
            <a:r>
              <a:rPr lang="en-US" dirty="0"/>
              <a:t>Adapt our previous goal from “adjusting these knobs and dials” to minimizing the loss function.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C28C8-D893-48B9-8FEA-A78230A3FD4E}" type="slidenum">
              <a:rPr lang="de-CH" smtClean="0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747198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Adapt our previous goal </a:t>
            </a:r>
            <a:r>
              <a:rPr lang="en-US" dirty="0"/>
              <a:t>from “adjusting these knobs and dials” to minimizing the loss function. </a:t>
            </a:r>
          </a:p>
          <a:p>
            <a:endParaRPr lang="en-US" dirty="0"/>
          </a:p>
          <a:p>
            <a:r>
              <a:rPr lang="en-US" dirty="0"/>
              <a:t>iteration</a:t>
            </a:r>
          </a:p>
          <a:p>
            <a:endParaRPr lang="en-US" dirty="0"/>
          </a:p>
          <a:p>
            <a:r>
              <a:rPr lang="en-US" dirty="0"/>
              <a:t>Obvious: set </a:t>
            </a:r>
            <a:r>
              <a:rPr lang="en-US" b="1" dirty="0"/>
              <a:t>derivative = 0 / match it by eye</a:t>
            </a:r>
            <a:r>
              <a:rPr lang="en-US" dirty="0">
                <a:sym typeface="Wingdings" panose="05000000000000000000" pitchFamily="2" charset="2"/>
              </a:rPr>
              <a:t> not possible</a:t>
            </a:r>
            <a:endParaRPr lang="en-US" dirty="0"/>
          </a:p>
          <a:p>
            <a:endParaRPr lang="en-US" dirty="0"/>
          </a:p>
          <a:p>
            <a:r>
              <a:rPr lang="en-US" dirty="0"/>
              <a:t>No information </a:t>
            </a:r>
            <a:r>
              <a:rPr lang="en-US" dirty="0">
                <a:sym typeface="Wingdings" panose="05000000000000000000" pitchFamily="2" charset="2"/>
              </a:rPr>
              <a:t> imagine hiking down from a </a:t>
            </a:r>
            <a:r>
              <a:rPr lang="en-US" b="1" dirty="0">
                <a:sym typeface="Wingdings" panose="05000000000000000000" pitchFamily="2" charset="2"/>
              </a:rPr>
              <a:t>mountain</a:t>
            </a:r>
            <a:r>
              <a:rPr lang="en-US" dirty="0">
                <a:sym typeface="Wingdings" panose="05000000000000000000" pitchFamily="2" charset="2"/>
              </a:rPr>
              <a:t> at night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Link back to the model previously, we can see how to set our parameters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Train, learn model, </a:t>
            </a:r>
            <a:r>
              <a:rPr lang="en-US" dirty="0" err="1">
                <a:sym typeface="Wingdings" panose="05000000000000000000" pitchFamily="2" charset="2"/>
              </a:rPr>
              <a:t>trainieren</a:t>
            </a:r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C28C8-D893-48B9-8FEA-A78230A3FD4E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499997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dirty="0">
                <a:sym typeface="Wingdings" panose="05000000000000000000" pitchFamily="2" charset="2"/>
              </a:rPr>
              <a:t>This equal is not a mathematical equal but assigning the variable a new value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dirty="0">
                <a:sym typeface="Wingdings" panose="05000000000000000000" pitchFamily="2" charset="2"/>
              </a:rPr>
              <a:t>Learned SGD</a:t>
            </a:r>
          </a:p>
          <a:p>
            <a:pPr marL="171450" indent="-171450">
              <a:buFont typeface="Wingdings" panose="05000000000000000000" pitchFamily="2" charset="2"/>
              <a:buChar char="à"/>
            </a:pPr>
            <a:endParaRPr lang="en-US" dirty="0">
              <a:sym typeface="Wingdings" panose="05000000000000000000" pitchFamily="2" charset="2"/>
            </a:endParaRP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en-US" dirty="0">
                <a:sym typeface="Wingdings" panose="05000000000000000000" pitchFamily="2" charset="2"/>
              </a:rPr>
              <a:t>WE CALL THESE PROCESSES/FORMULAS  Optimizers!!! (that’s the whole crux of my presentation, you know what optimizers in machine learning are)</a:t>
            </a: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en-US" dirty="0">
                <a:sym typeface="Wingdings" panose="05000000000000000000" pitchFamily="2" charset="2"/>
              </a:rPr>
              <a:t>That’s what we call training/learning in a ML model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C28C8-D893-48B9-8FEA-A78230A3FD4E}" type="slidenum">
              <a:rPr lang="de-CH" smtClean="0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836110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C8336-9D48-27B6-E049-322F63276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4254E0A-9640-5194-6363-D5584F678C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A67837B-C4BF-36FC-368D-5DB0177165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Now if we go back and we log every optimization step, so the loss value at the iteration step we get a graph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Even here not the optimal path </a:t>
            </a:r>
            <a:r>
              <a:rPr lang="en-US" dirty="0">
                <a:sym typeface="Wingdings" panose="05000000000000000000" pitchFamily="2" charset="2"/>
              </a:rPr>
              <a:t> better optimizers?</a:t>
            </a:r>
            <a:endParaRPr lang="en-US" dirty="0"/>
          </a:p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3F16256-7BAB-8F46-86EA-F580AFD949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C28C8-D893-48B9-8FEA-A78230A3FD4E}" type="slidenum">
              <a:rPr lang="de-CH" smtClean="0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89001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difference in </a:t>
            </a:r>
          </a:p>
          <a:p>
            <a:endParaRPr lang="en-US" dirty="0"/>
          </a:p>
          <a:p>
            <a:r>
              <a:rPr lang="en-US" dirty="0"/>
              <a:t>Trained on GPT-2 Model, not surface plot to minimize but loss function of a GPT-2 Model</a:t>
            </a:r>
          </a:p>
          <a:p>
            <a:endParaRPr lang="en-US" dirty="0"/>
          </a:p>
          <a:p>
            <a:r>
              <a:rPr lang="en-US" dirty="0"/>
              <a:t>Adam better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C28C8-D893-48B9-8FEA-A78230A3FD4E}" type="slidenum">
              <a:rPr lang="de-CH" smtClean="0"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722133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  <a:p>
            <a:r>
              <a:rPr lang="de-CH" dirty="0"/>
              <a:t>Save a </a:t>
            </a:r>
            <a:r>
              <a:rPr lang="de-CH" dirty="0" err="1"/>
              <a:t>lot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money</a:t>
            </a:r>
            <a:r>
              <a:rPr lang="de-CH" dirty="0"/>
              <a:t> (</a:t>
            </a:r>
            <a:r>
              <a:rPr lang="de-CH" dirty="0" err="1"/>
              <a:t>billions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CHF), save a </a:t>
            </a:r>
            <a:r>
              <a:rPr lang="de-CH" dirty="0" err="1"/>
              <a:t>lot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energy</a:t>
            </a:r>
            <a:r>
              <a:rPr lang="de-CH" dirty="0"/>
              <a:t> and CO2</a:t>
            </a:r>
          </a:p>
          <a:p>
            <a:endParaRPr lang="de-CH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dirty="0" err="1"/>
              <a:t>Don’t</a:t>
            </a:r>
            <a:r>
              <a:rPr lang="de-CH" dirty="0"/>
              <a:t> </a:t>
            </a:r>
            <a:r>
              <a:rPr lang="de-CH" dirty="0" err="1"/>
              <a:t>have</a:t>
            </a:r>
            <a:r>
              <a:rPr lang="de-CH" dirty="0"/>
              <a:t>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mention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importance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ML/AI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dirty="0">
                <a:sym typeface="Wingdings" panose="05000000000000000000" pitchFamily="2" charset="2"/>
              </a:rPr>
              <a:t> </a:t>
            </a:r>
            <a:r>
              <a:rPr lang="de-CH" dirty="0" err="1">
                <a:sym typeface="Wingdings" panose="05000000000000000000" pitchFamily="2" charset="2"/>
              </a:rPr>
              <a:t>don’t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think</a:t>
            </a:r>
            <a:r>
              <a:rPr lang="de-CH" dirty="0">
                <a:sym typeface="Wingdings" panose="05000000000000000000" pitchFamily="2" charset="2"/>
              </a:rPr>
              <a:t> I </a:t>
            </a:r>
            <a:r>
              <a:rPr lang="de-CH" dirty="0" err="1">
                <a:sym typeface="Wingdings" panose="05000000000000000000" pitchFamily="2" charset="2"/>
              </a:rPr>
              <a:t>have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to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mention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the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importance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of</a:t>
            </a:r>
            <a:r>
              <a:rPr lang="de-CH" dirty="0">
                <a:sym typeface="Wingdings" panose="05000000000000000000" pitchFamily="2" charset="2"/>
              </a:rPr>
              <a:t> AI, </a:t>
            </a:r>
            <a:r>
              <a:rPr lang="de-CH" dirty="0" err="1">
                <a:sym typeface="Wingdings" panose="05000000000000000000" pitchFamily="2" charset="2"/>
              </a:rPr>
              <a:t>if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you’re</a:t>
            </a:r>
            <a:r>
              <a:rPr lang="de-CH" dirty="0">
                <a:sym typeface="Wingdings" panose="05000000000000000000" pitchFamily="2" charset="2"/>
              </a:rPr>
              <a:t> not </a:t>
            </a:r>
            <a:r>
              <a:rPr lang="de-CH" dirty="0" err="1">
                <a:sym typeface="Wingdings" panose="05000000000000000000" pitchFamily="2" charset="2"/>
              </a:rPr>
              <a:t>sure</a:t>
            </a:r>
            <a:r>
              <a:rPr lang="de-CH" dirty="0">
                <a:sym typeface="Wingdings" panose="05000000000000000000" pitchFamily="2" charset="2"/>
              </a:rPr>
              <a:t> PLEASE </a:t>
            </a:r>
            <a:r>
              <a:rPr lang="de-CH" dirty="0" err="1">
                <a:sym typeface="Wingdings" panose="05000000000000000000" pitchFamily="2" charset="2"/>
              </a:rPr>
              <a:t>ask</a:t>
            </a:r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r>
              <a:rPr lang="de-CH" dirty="0"/>
              <a:t>40’000 Megawatts </a:t>
            </a:r>
            <a:r>
              <a:rPr lang="de-CH" dirty="0">
                <a:sym typeface="Wingdings" panose="05000000000000000000" pitchFamily="2" charset="2"/>
              </a:rPr>
              <a:t> 10’000 </a:t>
            </a:r>
            <a:r>
              <a:rPr lang="de-CH" dirty="0" err="1">
                <a:sym typeface="Wingdings" panose="05000000000000000000" pitchFamily="2" charset="2"/>
              </a:rPr>
              <a:t>tons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of</a:t>
            </a:r>
            <a:r>
              <a:rPr lang="de-CH" dirty="0">
                <a:sym typeface="Wingdings" panose="05000000000000000000" pitchFamily="2" charset="2"/>
              </a:rPr>
              <a:t> CO2 in </a:t>
            </a:r>
            <a:r>
              <a:rPr lang="de-CH" dirty="0" err="1">
                <a:sym typeface="Wingdings" panose="05000000000000000000" pitchFamily="2" charset="2"/>
              </a:rPr>
              <a:t>the</a:t>
            </a:r>
            <a:r>
              <a:rPr lang="de-CH" dirty="0">
                <a:sym typeface="Wingdings" panose="05000000000000000000" pitchFamily="2" charset="2"/>
              </a:rPr>
              <a:t> USA </a:t>
            </a:r>
          </a:p>
          <a:p>
            <a:endParaRPr lang="de-CH" dirty="0">
              <a:sym typeface="Wingdings" panose="05000000000000000000" pitchFamily="2" charset="2"/>
            </a:endParaRPr>
          </a:p>
          <a:p>
            <a:endParaRPr lang="de-CH" dirty="0">
              <a:sym typeface="Wingdings" panose="05000000000000000000" pitchFamily="2" charset="2"/>
            </a:endParaRPr>
          </a:p>
          <a:p>
            <a:r>
              <a:rPr lang="de-CH" b="1" dirty="0"/>
              <a:t>Total Power </a:t>
            </a:r>
            <a:r>
              <a:rPr lang="de-CH" b="1" dirty="0" err="1"/>
              <a:t>Consumption</a:t>
            </a:r>
            <a:r>
              <a:rPr lang="de-CH" b="1" dirty="0"/>
              <a:t> per GPU</a:t>
            </a:r>
            <a:r>
              <a:rPr lang="de-CH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CH" dirty="0"/>
              <a:t>Power per </a:t>
            </a:r>
            <a:r>
              <a:rPr lang="de-CH" dirty="0" err="1"/>
              <a:t>hour</a:t>
            </a:r>
            <a:r>
              <a:rPr lang="de-CH" dirty="0"/>
              <a:t> = 350 </a:t>
            </a:r>
            <a:r>
              <a:rPr lang="de-CH" dirty="0" err="1"/>
              <a:t>watts</a:t>
            </a:r>
            <a:r>
              <a:rPr lang="de-CH" dirty="0"/>
              <a:t> = 0.35 kW.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CH" dirty="0"/>
              <a:t>Power per </a:t>
            </a:r>
            <a:r>
              <a:rPr lang="de-CH" dirty="0" err="1"/>
              <a:t>day</a:t>
            </a:r>
            <a:r>
              <a:rPr lang="de-CH" dirty="0"/>
              <a:t> = 0.35 kW * 24 </a:t>
            </a:r>
            <a:r>
              <a:rPr lang="de-CH" dirty="0" err="1"/>
              <a:t>hours</a:t>
            </a:r>
            <a:r>
              <a:rPr lang="de-CH" dirty="0"/>
              <a:t> = 8.4 kWh.</a:t>
            </a:r>
          </a:p>
          <a:p>
            <a:r>
              <a:rPr lang="de-CH" b="1" dirty="0"/>
              <a:t>Total Power </a:t>
            </a:r>
            <a:r>
              <a:rPr lang="de-CH" b="1" dirty="0" err="1"/>
              <a:t>Consumption</a:t>
            </a:r>
            <a:r>
              <a:rPr lang="de-CH" b="1" dirty="0"/>
              <a:t> </a:t>
            </a:r>
            <a:r>
              <a:rPr lang="de-CH" b="1" dirty="0" err="1"/>
              <a:t>for</a:t>
            </a:r>
            <a:r>
              <a:rPr lang="de-CH" b="1" dirty="0"/>
              <a:t> 40,000 GPUs</a:t>
            </a:r>
            <a:r>
              <a:rPr lang="de-CH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CH" dirty="0"/>
              <a:t>Power per </a:t>
            </a:r>
            <a:r>
              <a:rPr lang="de-CH" dirty="0" err="1"/>
              <a:t>day</a:t>
            </a:r>
            <a:r>
              <a:rPr lang="de-CH" dirty="0"/>
              <a:t> = 40,000 GPUs * 8.4 kWh = 336,000 kWh (336 MWh) per </a:t>
            </a:r>
            <a:r>
              <a:rPr lang="de-CH" dirty="0" err="1"/>
              <a:t>day</a:t>
            </a:r>
            <a:r>
              <a:rPr lang="de-CH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CH" dirty="0"/>
              <a:t>Power </a:t>
            </a:r>
            <a:r>
              <a:rPr lang="de-CH" dirty="0" err="1"/>
              <a:t>for</a:t>
            </a:r>
            <a:r>
              <a:rPr lang="de-CH" dirty="0"/>
              <a:t> 150 </a:t>
            </a:r>
            <a:r>
              <a:rPr lang="de-CH" dirty="0" err="1"/>
              <a:t>days</a:t>
            </a:r>
            <a:r>
              <a:rPr lang="de-CH" dirty="0"/>
              <a:t> = 336 MWh/</a:t>
            </a:r>
            <a:r>
              <a:rPr lang="de-CH" dirty="0" err="1"/>
              <a:t>day</a:t>
            </a:r>
            <a:r>
              <a:rPr lang="de-CH" dirty="0"/>
              <a:t> * 150 </a:t>
            </a:r>
            <a:r>
              <a:rPr lang="de-CH" dirty="0" err="1"/>
              <a:t>days</a:t>
            </a:r>
            <a:r>
              <a:rPr lang="de-CH" dirty="0"/>
              <a:t> = 50,400 MWh.</a:t>
            </a:r>
          </a:p>
          <a:p>
            <a:r>
              <a:rPr lang="de-CH" b="1" dirty="0"/>
              <a:t>Carbon Emission </a:t>
            </a:r>
            <a:r>
              <a:rPr lang="de-CH" b="1" dirty="0" err="1"/>
              <a:t>Estimate</a:t>
            </a:r>
            <a:r>
              <a:rPr lang="de-CH" dirty="0"/>
              <a:t> (</a:t>
            </a:r>
            <a:r>
              <a:rPr lang="de-CH" dirty="0" err="1"/>
              <a:t>assuming</a:t>
            </a:r>
            <a:r>
              <a:rPr lang="de-CH" dirty="0"/>
              <a:t> </a:t>
            </a:r>
            <a:r>
              <a:rPr lang="de-CH" dirty="0" err="1"/>
              <a:t>average</a:t>
            </a:r>
            <a:r>
              <a:rPr lang="de-CH" dirty="0"/>
              <a:t> global </a:t>
            </a:r>
            <a:r>
              <a:rPr lang="de-CH" dirty="0" err="1"/>
              <a:t>grid</a:t>
            </a:r>
            <a:r>
              <a:rPr lang="de-CH" dirty="0"/>
              <a:t> mix, 0.5 kg CO2 per kWh):</a:t>
            </a:r>
          </a:p>
          <a:p>
            <a:endParaRPr lang="de-CH" dirty="0">
              <a:sym typeface="Wingdings" panose="05000000000000000000" pitchFamily="2" charset="2"/>
            </a:endParaRPr>
          </a:p>
          <a:p>
            <a:endParaRPr lang="de-CH" dirty="0">
              <a:sym typeface="Wingdings" panose="05000000000000000000" pitchFamily="2" charset="2"/>
            </a:endParaRPr>
          </a:p>
          <a:p>
            <a:endParaRPr lang="de-CH" dirty="0">
              <a:sym typeface="Wingdings" panose="05000000000000000000" pitchFamily="2" charset="2"/>
            </a:endParaRPr>
          </a:p>
          <a:p>
            <a:r>
              <a:rPr lang="de-CH" dirty="0"/>
              <a:t>https://news.mit.edu/2024/cutting-carbon-emissions-us-power-grid-0311#:~:text=For%20context%2C%20the%20current%20U.S.,CO2%20emissions%20per%20kWh.</a:t>
            </a:r>
            <a:endParaRPr lang="de-CH" dirty="0">
              <a:sym typeface="Wingdings" panose="05000000000000000000" pitchFamily="2" charset="2"/>
            </a:endParaRP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C28C8-D893-48B9-8FEA-A78230A3FD4E}" type="slidenum">
              <a:rPr lang="de-CH" smtClean="0"/>
              <a:t>11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370070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Adam benchmark</a:t>
            </a:r>
          </a:p>
          <a:p>
            <a:pPr marL="171450" indent="-171450">
              <a:buFontTx/>
              <a:buChar char="-"/>
            </a:pPr>
            <a:r>
              <a:rPr lang="en-US" dirty="0"/>
              <a:t>My version is better</a:t>
            </a:r>
          </a:p>
          <a:p>
            <a:pPr marL="171450" indent="-171450">
              <a:buFontTx/>
              <a:buChar char="-"/>
            </a:pPr>
            <a:r>
              <a:rPr lang="en-US" dirty="0"/>
              <a:t>If actually I wouldn’t be here, but I’d be rich and definitely not here at a </a:t>
            </a:r>
            <a:r>
              <a:rPr lang="en-US" dirty="0" err="1"/>
              <a:t>highschool</a:t>
            </a:r>
            <a:r>
              <a:rPr lang="en-US" dirty="0"/>
              <a:t> anymore </a:t>
            </a:r>
            <a:r>
              <a:rPr lang="en-US" dirty="0">
                <a:sym typeface="Wingdings" panose="05000000000000000000" pitchFamily="2" charset="2"/>
              </a:rPr>
              <a:t> somewhere in Bali at the Beach </a:t>
            </a:r>
          </a:p>
          <a:p>
            <a:pPr marL="171450" indent="-171450">
              <a:buFontTx/>
              <a:buChar char="-"/>
            </a:pPr>
            <a:endParaRPr lang="en-US" dirty="0">
              <a:sym typeface="Wingdings" panose="05000000000000000000" pitchFamily="2" charset="2"/>
            </a:endParaRPr>
          </a:p>
          <a:p>
            <a:r>
              <a:rPr lang="en-GB" dirty="0"/>
              <a:t>Enormous Potential</a:t>
            </a:r>
          </a:p>
          <a:p>
            <a:endParaRPr lang="en-GB" dirty="0"/>
          </a:p>
          <a:p>
            <a:r>
              <a:rPr lang="en-GB" dirty="0"/>
              <a:t>Very little improvement? </a:t>
            </a:r>
            <a:r>
              <a:rPr lang="en-GB" dirty="0">
                <a:sym typeface="Wingdings" panose="05000000000000000000" pitchFamily="2" charset="2"/>
              </a:rPr>
              <a:t> huge implications, better models, less resources</a:t>
            </a:r>
            <a:endParaRPr lang="de-CH" dirty="0"/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C28C8-D893-48B9-8FEA-A78230A3FD4E}" type="slidenum">
              <a:rPr lang="de-CH" smtClean="0"/>
              <a:t>12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732576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Sadly no time</a:t>
            </a:r>
          </a:p>
          <a:p>
            <a:r>
              <a:rPr lang="en-US" dirty="0"/>
              <a:t>Thank you very much and I hope I could introduce you to KI and Optimizers</a:t>
            </a:r>
          </a:p>
          <a:p>
            <a:endParaRPr lang="en-US" dirty="0"/>
          </a:p>
          <a:p>
            <a:r>
              <a:rPr lang="en-US" dirty="0"/>
              <a:t>website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C28C8-D893-48B9-8FEA-A78230A3FD4E}" type="slidenum">
              <a:rPr lang="de-CH" smtClean="0"/>
              <a:t>13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378129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C28C8-D893-48B9-8FEA-A78230A3FD4E}" type="slidenum">
              <a:rPr lang="de-CH" smtClean="0"/>
              <a:t>14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307566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Batch Gradient Descent</a:t>
            </a:r>
          </a:p>
          <a:p>
            <a:r>
              <a:rPr lang="en-US" dirty="0"/>
              <a:t>   - Stable updates but computationally expensive for large datasets</a:t>
            </a:r>
          </a:p>
          <a:p>
            <a:r>
              <a:rPr lang="en-US" dirty="0"/>
              <a:t>Stochastic Gradient Descent (</a:t>
            </a:r>
            <a:r>
              <a:rPr lang="en-US" dirty="0" err="1"/>
              <a:t>x_i</a:t>
            </a:r>
            <a:r>
              <a:rPr lang="en-US" dirty="0"/>
              <a:t> is a vector) </a:t>
            </a:r>
          </a:p>
          <a:p>
            <a:r>
              <a:rPr lang="en-US" dirty="0"/>
              <a:t>   - Faster updates, noisy updates, less stable</a:t>
            </a:r>
          </a:p>
          <a:p>
            <a:r>
              <a:rPr lang="en-US" dirty="0"/>
              <a:t>Mini-batch Gradient Descent (X is matrix of vectors</a:t>
            </a:r>
          </a:p>
          <a:p>
            <a:r>
              <a:rPr lang="en-US" dirty="0"/>
              <a:t>   - balances stability and efficiency</a:t>
            </a:r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C28C8-D893-48B9-8FEA-A78230A3FD4E}" type="slidenum">
              <a:rPr lang="de-CH" smtClean="0"/>
              <a:t>16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982790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b="1" dirty="0"/>
              <a:t>Nesterov </a:t>
            </a:r>
            <a:r>
              <a:rPr lang="de-CH" b="1" dirty="0" err="1"/>
              <a:t>Accelerated</a:t>
            </a:r>
            <a:r>
              <a:rPr lang="de-CH" b="1" dirty="0"/>
              <a:t> Gradient (NAG)</a:t>
            </a:r>
            <a:r>
              <a:rPr lang="de-CH" dirty="0"/>
              <a:t>: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C28C8-D893-48B9-8FEA-A78230A3FD4E}" type="slidenum">
              <a:rPr lang="de-CH" smtClean="0"/>
              <a:t>17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011588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Computer Vision:</a:t>
            </a:r>
          </a:p>
          <a:p>
            <a:pPr marL="171450" indent="-171450">
              <a:buFontTx/>
              <a:buChar char="-"/>
            </a:pPr>
            <a:r>
              <a:rPr lang="en-US" dirty="0"/>
              <a:t>Object detection</a:t>
            </a:r>
          </a:p>
          <a:p>
            <a:pPr marL="171450" indent="-171450">
              <a:buFontTx/>
              <a:buChar char="-"/>
            </a:pPr>
            <a:r>
              <a:rPr lang="en-US" dirty="0"/>
              <a:t>Automatic Cars</a:t>
            </a:r>
          </a:p>
          <a:p>
            <a:pPr marL="171450" indent="-171450">
              <a:buFontTx/>
              <a:buChar char="-"/>
            </a:pPr>
            <a:r>
              <a:rPr lang="en-US" dirty="0"/>
              <a:t>Passport control</a:t>
            </a:r>
          </a:p>
          <a:p>
            <a:pPr marL="171450" indent="-171450">
              <a:buFontTx/>
              <a:buChar char="-"/>
            </a:pPr>
            <a:r>
              <a:rPr lang="en-US" dirty="0"/>
              <a:t>Handy camera</a:t>
            </a:r>
          </a:p>
          <a:p>
            <a:pPr marL="0" indent="0">
              <a:buFontTx/>
              <a:buNone/>
            </a:pPr>
            <a:r>
              <a:rPr lang="en-US" b="1" dirty="0"/>
              <a:t>Natural Language Processing</a:t>
            </a:r>
          </a:p>
          <a:p>
            <a:pPr marL="171450" indent="-171450">
              <a:buFontTx/>
              <a:buChar char="-"/>
            </a:pPr>
            <a:r>
              <a:rPr lang="en-US" dirty="0"/>
              <a:t>ChatGPT</a:t>
            </a:r>
          </a:p>
          <a:p>
            <a:pPr marL="171450" indent="-171450">
              <a:buFontTx/>
              <a:buChar char="-"/>
            </a:pPr>
            <a:r>
              <a:rPr lang="en-US" dirty="0"/>
              <a:t>Siri</a:t>
            </a:r>
          </a:p>
          <a:p>
            <a:pPr marL="171450" indent="-171450">
              <a:buFontTx/>
              <a:buChar char="-"/>
            </a:pPr>
            <a:r>
              <a:rPr lang="en-US" dirty="0"/>
              <a:t>Automatic Captions (e.g. for deaf people)</a:t>
            </a:r>
          </a:p>
          <a:p>
            <a:pPr marL="171450" indent="-171450">
              <a:buFontTx/>
              <a:buChar char="-"/>
            </a:pPr>
            <a:r>
              <a:rPr lang="en-US" dirty="0"/>
              <a:t>Translation</a:t>
            </a:r>
          </a:p>
          <a:p>
            <a:pPr marL="0" indent="0">
              <a:buFontTx/>
              <a:buNone/>
            </a:pPr>
            <a:r>
              <a:rPr lang="en-US" b="1" dirty="0"/>
              <a:t>Generative AI</a:t>
            </a:r>
          </a:p>
          <a:p>
            <a:pPr marL="171450" indent="-171450">
              <a:buFontTx/>
              <a:buChar char="-"/>
            </a:pPr>
            <a:r>
              <a:rPr lang="en-US" dirty="0"/>
              <a:t>Image generation</a:t>
            </a:r>
          </a:p>
          <a:p>
            <a:pPr marL="171450" indent="-171450">
              <a:buFontTx/>
              <a:buChar char="-"/>
            </a:pPr>
            <a:r>
              <a:rPr lang="en-US" dirty="0"/>
              <a:t>Text generation</a:t>
            </a:r>
          </a:p>
          <a:p>
            <a:pPr marL="171450" indent="-171450">
              <a:buFontTx/>
              <a:buChar char="-"/>
            </a:pPr>
            <a:r>
              <a:rPr lang="en-US" dirty="0"/>
              <a:t>Song generation</a:t>
            </a: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en-US" dirty="0">
                <a:sym typeface="Wingdings" panose="05000000000000000000" pitchFamily="2" charset="2"/>
              </a:rPr>
              <a:t>Personalized Content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b="1" dirty="0">
                <a:sym typeface="Wingdings" panose="05000000000000000000" pitchFamily="2" charset="2"/>
              </a:rPr>
              <a:t>Recommender Systems</a:t>
            </a:r>
          </a:p>
          <a:p>
            <a:pPr marL="171450" indent="-171450">
              <a:buFontTx/>
              <a:buChar char="-"/>
            </a:pPr>
            <a:r>
              <a:rPr lang="en-US" dirty="0">
                <a:sym typeface="Wingdings" panose="05000000000000000000" pitchFamily="2" charset="2"/>
              </a:rPr>
              <a:t>Netflix</a:t>
            </a:r>
          </a:p>
          <a:p>
            <a:pPr marL="171450" indent="-171450">
              <a:buFontTx/>
              <a:buChar char="-"/>
            </a:pPr>
            <a:r>
              <a:rPr lang="en-US" dirty="0">
                <a:sym typeface="Wingdings" panose="05000000000000000000" pitchFamily="2" charset="2"/>
              </a:rPr>
              <a:t>Ads</a:t>
            </a:r>
          </a:p>
          <a:p>
            <a:pPr marL="171450" indent="-171450">
              <a:buFontTx/>
              <a:buChar char="-"/>
            </a:pPr>
            <a:r>
              <a:rPr lang="en-US" dirty="0">
                <a:sym typeface="Wingdings" panose="05000000000000000000" pitchFamily="2" charset="2"/>
              </a:rPr>
              <a:t>Spotify</a:t>
            </a:r>
          </a:p>
          <a:p>
            <a:pPr marL="0" indent="0">
              <a:buFontTx/>
              <a:buNone/>
            </a:pPr>
            <a:r>
              <a:rPr lang="en-US" b="1" dirty="0">
                <a:sym typeface="Wingdings" panose="05000000000000000000" pitchFamily="2" charset="2"/>
              </a:rPr>
              <a:t>Healthcare</a:t>
            </a:r>
          </a:p>
          <a:p>
            <a:pPr marL="171450" indent="-171450">
              <a:buFontTx/>
              <a:buChar char="-"/>
            </a:pPr>
            <a:r>
              <a:rPr lang="en-US" dirty="0">
                <a:sym typeface="Wingdings" panose="05000000000000000000" pitchFamily="2" charset="2"/>
              </a:rPr>
              <a:t>Medical imaging (x rays)</a:t>
            </a:r>
          </a:p>
          <a:p>
            <a:pPr marL="171450" indent="-171450">
              <a:buFontTx/>
              <a:buChar char="-"/>
            </a:pPr>
            <a:r>
              <a:rPr lang="en-US" dirty="0">
                <a:sym typeface="Wingdings" panose="05000000000000000000" pitchFamily="2" charset="2"/>
              </a:rPr>
              <a:t>Predictive analysis</a:t>
            </a:r>
          </a:p>
          <a:p>
            <a:pPr marL="171450" indent="-171450">
              <a:buFontTx/>
              <a:buChar char="-"/>
            </a:pPr>
            <a:r>
              <a:rPr lang="en-US" dirty="0">
                <a:sym typeface="Wingdings" panose="05000000000000000000" pitchFamily="2" charset="2"/>
              </a:rPr>
              <a:t>Drug discovery</a:t>
            </a:r>
          </a:p>
          <a:p>
            <a:pPr marL="171450" indent="-171450">
              <a:buFontTx/>
              <a:buChar char="-"/>
            </a:pPr>
            <a:r>
              <a:rPr lang="en-US" dirty="0">
                <a:sym typeface="Wingdings" panose="05000000000000000000" pitchFamily="2" charset="2"/>
              </a:rPr>
              <a:t>Robotic surgery</a:t>
            </a:r>
          </a:p>
          <a:p>
            <a:pPr marL="171450" indent="-171450">
              <a:buFontTx/>
              <a:buChar char="-"/>
            </a:pPr>
            <a:r>
              <a:rPr lang="en-US" dirty="0">
                <a:sym typeface="Wingdings" panose="05000000000000000000" pitchFamily="2" charset="2"/>
              </a:rPr>
              <a:t>Personalized treatment</a:t>
            </a:r>
          </a:p>
          <a:p>
            <a:pPr marL="0" indent="0">
              <a:buFontTx/>
              <a:buNone/>
            </a:pPr>
            <a:r>
              <a:rPr lang="en-US" b="1" dirty="0">
                <a:sym typeface="Wingdings" panose="05000000000000000000" pitchFamily="2" charset="2"/>
              </a:rPr>
              <a:t>Finance</a:t>
            </a:r>
          </a:p>
          <a:p>
            <a:pPr marL="171450" indent="-171450">
              <a:buFontTx/>
              <a:buChar char="-"/>
            </a:pPr>
            <a:r>
              <a:rPr lang="en-US" dirty="0">
                <a:sym typeface="Wingdings" panose="05000000000000000000" pitchFamily="2" charset="2"/>
              </a:rPr>
              <a:t>Fraud detection</a:t>
            </a:r>
          </a:p>
          <a:p>
            <a:pPr marL="171450" indent="-171450">
              <a:buFontTx/>
              <a:buChar char="-"/>
            </a:pPr>
            <a:r>
              <a:rPr lang="en-US" dirty="0">
                <a:sym typeface="Wingdings" panose="05000000000000000000" pitchFamily="2" charset="2"/>
              </a:rPr>
              <a:t>Algorithmic trading</a:t>
            </a:r>
          </a:p>
          <a:p>
            <a:pPr marL="171450" indent="-171450">
              <a:buFontTx/>
              <a:buChar char="-"/>
            </a:pPr>
            <a:r>
              <a:rPr lang="en-US" dirty="0">
                <a:sym typeface="Wingdings" panose="05000000000000000000" pitchFamily="2" charset="2"/>
              </a:rPr>
              <a:t>Risk management</a:t>
            </a:r>
          </a:p>
          <a:p>
            <a:pPr marL="171450" indent="-171450">
              <a:buFontTx/>
              <a:buChar char="-"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FontTx/>
              <a:buNone/>
            </a:pPr>
            <a:r>
              <a:rPr lang="en-US" dirty="0">
                <a:sym typeface="Wingdings" panose="05000000000000000000" pitchFamily="2" charset="2"/>
              </a:rPr>
              <a:t>Many More like weather forecasting…</a:t>
            </a:r>
            <a:endParaRPr lang="en-US" dirty="0"/>
          </a:p>
          <a:p>
            <a:pPr marL="171450" indent="-171450">
              <a:buFontTx/>
              <a:buChar char="-"/>
            </a:pPr>
            <a:endParaRPr lang="en-US" dirty="0"/>
          </a:p>
          <a:p>
            <a:endParaRPr lang="en-US" dirty="0"/>
          </a:p>
          <a:p>
            <a:r>
              <a:rPr lang="en-US" dirty="0"/>
              <a:t>https://aibusiness.com/nlp/what-is-generative-ai-and-how-is-it-different-from-other-ai-</a:t>
            </a:r>
          </a:p>
          <a:p>
            <a:r>
              <a:rPr lang="en-US" dirty="0"/>
              <a:t>https://www.telusinternational.com/insights/ai-data/article/computer-vision-through-the-ages</a:t>
            </a:r>
          </a:p>
          <a:p>
            <a:r>
              <a:rPr lang="en-US" dirty="0"/>
              <a:t>https://navigate360.com/blog/what-is-natural-language-processing/</a:t>
            </a:r>
          </a:p>
          <a:p>
            <a:r>
              <a:rPr lang="en-US" dirty="0"/>
              <a:t>https://www.weathercompany.com/blog/ai-in-weather-forecasting-prediction-and-communication/</a:t>
            </a:r>
          </a:p>
          <a:p>
            <a:r>
              <a:rPr lang="en-US" dirty="0"/>
              <a:t>https://www.activestate.com/blog/machine-learning-healthcare-theory-practice/</a:t>
            </a:r>
          </a:p>
          <a:p>
            <a:r>
              <a:rPr lang="en-US" dirty="0"/>
              <a:t>https://www.netsuite.com/portal/resource/articles/financial-management/financial-forecast-machine-learning.shtml</a:t>
            </a:r>
          </a:p>
          <a:p>
            <a:endParaRPr lang="en-US" dirty="0"/>
          </a:p>
          <a:p>
            <a:endParaRPr lang="en-US" dirty="0"/>
          </a:p>
          <a:p>
            <a:r>
              <a:rPr lang="en-GB" dirty="0"/>
              <a:t>Here’s a concise list of AI/ML applications across various domains:</a:t>
            </a:r>
          </a:p>
          <a:p>
            <a:endParaRPr lang="en-GB" dirty="0"/>
          </a:p>
          <a:p>
            <a:r>
              <a:rPr lang="en-GB" dirty="0"/>
              <a:t>### Healthcare</a:t>
            </a:r>
          </a:p>
          <a:p>
            <a:r>
              <a:rPr lang="en-GB" dirty="0"/>
              <a:t>- **Medical Imaging**: Automated diagnosis (e.g., detecting </a:t>
            </a:r>
            <a:r>
              <a:rPr lang="en-GB" dirty="0" err="1"/>
              <a:t>tumors</a:t>
            </a:r>
            <a:r>
              <a:rPr lang="en-GB" dirty="0"/>
              <a:t> in X-rays/MRIs).</a:t>
            </a:r>
          </a:p>
          <a:p>
            <a:r>
              <a:rPr lang="en-GB" dirty="0"/>
              <a:t>- **Predictive Analytics**: Disease prediction and patient outcome forecasting.</a:t>
            </a:r>
          </a:p>
          <a:p>
            <a:r>
              <a:rPr lang="en-GB" dirty="0"/>
              <a:t>- **Drug Discovery**: Identifying potential compounds for new drugs.</a:t>
            </a:r>
          </a:p>
          <a:p>
            <a:r>
              <a:rPr lang="en-GB" dirty="0"/>
              <a:t>- **Personalized Medicine**: Tailoring treatment plans based on patient data.</a:t>
            </a:r>
          </a:p>
          <a:p>
            <a:r>
              <a:rPr lang="en-GB" dirty="0"/>
              <a:t>- **Robotic Surgery**: Assisting surgeons with precise, minimally invasive procedures.</a:t>
            </a:r>
          </a:p>
          <a:p>
            <a:endParaRPr lang="en-GB" dirty="0"/>
          </a:p>
          <a:p>
            <a:r>
              <a:rPr lang="en-GB" dirty="0"/>
              <a:t>### Finance</a:t>
            </a:r>
          </a:p>
          <a:p>
            <a:r>
              <a:rPr lang="en-GB" dirty="0"/>
              <a:t>- **Fraud Detection**: Identifying suspicious transactions in real-time.</a:t>
            </a:r>
          </a:p>
          <a:p>
            <a:r>
              <a:rPr lang="en-GB" dirty="0"/>
              <a:t>- **Algorithmic Trading**: Automated trading strategies using predictive models.</a:t>
            </a:r>
          </a:p>
          <a:p>
            <a:r>
              <a:rPr lang="en-GB" dirty="0"/>
              <a:t>- **Credit Scoring**: Assessing creditworthiness based on financial data.</a:t>
            </a:r>
          </a:p>
          <a:p>
            <a:r>
              <a:rPr lang="en-GB" dirty="0"/>
              <a:t>- **Risk Management**: </a:t>
            </a:r>
            <a:r>
              <a:rPr lang="en-GB" dirty="0" err="1"/>
              <a:t>Analyzing</a:t>
            </a:r>
            <a:r>
              <a:rPr lang="en-GB" dirty="0"/>
              <a:t> market data to manage financial risks.</a:t>
            </a:r>
          </a:p>
          <a:p>
            <a:r>
              <a:rPr lang="en-GB" dirty="0"/>
              <a:t>- **Customer Service**: AI-powered chatbots for banking and finance queries.</a:t>
            </a:r>
          </a:p>
          <a:p>
            <a:endParaRPr lang="en-GB" dirty="0"/>
          </a:p>
          <a:p>
            <a:r>
              <a:rPr lang="en-GB" dirty="0"/>
              <a:t>### Retail</a:t>
            </a:r>
          </a:p>
          <a:p>
            <a:r>
              <a:rPr lang="en-GB" dirty="0"/>
              <a:t>- **Recommendation Systems**: Personalized product suggestions (e.g., Amazon, Netflix).</a:t>
            </a:r>
          </a:p>
          <a:p>
            <a:r>
              <a:rPr lang="en-GB" dirty="0"/>
              <a:t>- **Inventory Management**: Predicting demand to optimize stock levels.</a:t>
            </a:r>
          </a:p>
          <a:p>
            <a:r>
              <a:rPr lang="en-GB" dirty="0"/>
              <a:t>- **Price Optimization**: Dynamic pricing strategies based on demand and competition.</a:t>
            </a:r>
          </a:p>
          <a:p>
            <a:r>
              <a:rPr lang="en-GB" dirty="0"/>
              <a:t>- **Customer Segmentation**: </a:t>
            </a:r>
            <a:r>
              <a:rPr lang="en-GB" dirty="0" err="1"/>
              <a:t>Analyzing</a:t>
            </a:r>
            <a:r>
              <a:rPr lang="en-GB" dirty="0"/>
              <a:t> customer data for targeted marketing.</a:t>
            </a:r>
          </a:p>
          <a:p>
            <a:r>
              <a:rPr lang="en-GB" dirty="0"/>
              <a:t>- **Visual Search**: Image-based product search capabilities.</a:t>
            </a:r>
          </a:p>
          <a:p>
            <a:endParaRPr lang="en-GB" dirty="0"/>
          </a:p>
          <a:p>
            <a:r>
              <a:rPr lang="en-GB" dirty="0"/>
              <a:t>### Manufacturing</a:t>
            </a:r>
          </a:p>
          <a:p>
            <a:r>
              <a:rPr lang="en-GB" dirty="0"/>
              <a:t>- **Predictive Maintenance**: Forecasting equipment failures to prevent downtime.</a:t>
            </a:r>
          </a:p>
          <a:p>
            <a:r>
              <a:rPr lang="en-GB" dirty="0"/>
              <a:t>- **Quality Control**: Automated inspection and defect detection.</a:t>
            </a:r>
          </a:p>
          <a:p>
            <a:r>
              <a:rPr lang="en-GB" dirty="0"/>
              <a:t>- **Supply Chain Optimization**: Enhancing logistics and inventory processes.</a:t>
            </a:r>
          </a:p>
          <a:p>
            <a:r>
              <a:rPr lang="en-GB" dirty="0"/>
              <a:t>- **Robotics**: AI-driven robots for assembly lines and warehouses.</a:t>
            </a:r>
          </a:p>
          <a:p>
            <a:r>
              <a:rPr lang="en-GB" dirty="0"/>
              <a:t>- **Process Automation**: Streamlining production processes through AI.</a:t>
            </a:r>
          </a:p>
          <a:p>
            <a:endParaRPr lang="en-GB" dirty="0"/>
          </a:p>
          <a:p>
            <a:r>
              <a:rPr lang="en-GB" dirty="0"/>
              <a:t>### Transportation</a:t>
            </a:r>
          </a:p>
          <a:p>
            <a:r>
              <a:rPr lang="en-GB" dirty="0"/>
              <a:t>- **Autonomous Vehicles**: Self-driving cars and drones.</a:t>
            </a:r>
          </a:p>
          <a:p>
            <a:r>
              <a:rPr lang="en-GB" dirty="0"/>
              <a:t>- **Traffic Management**: Predicting and managing traffic flows in real-time.</a:t>
            </a:r>
          </a:p>
          <a:p>
            <a:r>
              <a:rPr lang="en-GB" dirty="0"/>
              <a:t>- **Logistics**: Route optimization for delivery services.</a:t>
            </a:r>
          </a:p>
          <a:p>
            <a:r>
              <a:rPr lang="en-GB" dirty="0"/>
              <a:t>- **Fleet Management**: Monitoring and optimizing vehicle usage.</a:t>
            </a:r>
          </a:p>
          <a:p>
            <a:r>
              <a:rPr lang="en-GB" dirty="0"/>
              <a:t>- **Passenger Experience**: AI-powered ticketing and customer service.</a:t>
            </a:r>
          </a:p>
          <a:p>
            <a:endParaRPr lang="en-GB" dirty="0"/>
          </a:p>
          <a:p>
            <a:r>
              <a:rPr lang="en-GB" dirty="0"/>
              <a:t>### Agriculture</a:t>
            </a:r>
          </a:p>
          <a:p>
            <a:r>
              <a:rPr lang="en-GB" dirty="0"/>
              <a:t>- **Precision Farming**: Optimizing crop yields with data-driven techniques.</a:t>
            </a:r>
          </a:p>
          <a:p>
            <a:r>
              <a:rPr lang="en-GB" dirty="0"/>
              <a:t>- **Crop Monitoring**: Detecting diseases and nutrient deficiencies in plants.</a:t>
            </a:r>
          </a:p>
          <a:p>
            <a:r>
              <a:rPr lang="en-GB" dirty="0"/>
              <a:t>- **Automated Harvesting**: Robots for picking and sorting crops.</a:t>
            </a:r>
          </a:p>
          <a:p>
            <a:r>
              <a:rPr lang="en-GB" dirty="0"/>
              <a:t>- **Livestock Management**: Monitoring animal health and </a:t>
            </a:r>
            <a:r>
              <a:rPr lang="en-GB" dirty="0" err="1"/>
              <a:t>behavior</a:t>
            </a:r>
            <a:r>
              <a:rPr lang="en-GB" dirty="0"/>
              <a:t>.</a:t>
            </a:r>
          </a:p>
          <a:p>
            <a:r>
              <a:rPr lang="en-GB" dirty="0"/>
              <a:t>- **Weather Prediction**: AI-driven models for better agricultural planning.</a:t>
            </a:r>
          </a:p>
          <a:p>
            <a:endParaRPr lang="en-GB" dirty="0"/>
          </a:p>
          <a:p>
            <a:r>
              <a:rPr lang="en-GB" dirty="0"/>
              <a:t>### Energy</a:t>
            </a:r>
          </a:p>
          <a:p>
            <a:r>
              <a:rPr lang="en-GB" dirty="0"/>
              <a:t>- **Smart Grids**: Optimizing energy distribution and consumption.</a:t>
            </a:r>
          </a:p>
          <a:p>
            <a:r>
              <a:rPr lang="en-GB" dirty="0"/>
              <a:t>- **Predictive Maintenance**: Monitoring and maintaining energy infrastructure.</a:t>
            </a:r>
          </a:p>
          <a:p>
            <a:r>
              <a:rPr lang="en-GB" dirty="0"/>
              <a:t>- **Renewable Energy Management**: Forecasting production from solar and wind.</a:t>
            </a:r>
          </a:p>
          <a:p>
            <a:r>
              <a:rPr lang="en-GB" dirty="0"/>
              <a:t>- **Energy Efficiency**: AI-based systems for reducing consumption.</a:t>
            </a:r>
          </a:p>
          <a:p>
            <a:r>
              <a:rPr lang="en-GB" dirty="0"/>
              <a:t>- **Oil and Gas Exploration**: </a:t>
            </a:r>
            <a:r>
              <a:rPr lang="en-GB" dirty="0" err="1"/>
              <a:t>Analyzing</a:t>
            </a:r>
            <a:r>
              <a:rPr lang="en-GB" dirty="0"/>
              <a:t> geological data to find resources.</a:t>
            </a:r>
          </a:p>
          <a:p>
            <a:endParaRPr lang="en-GB" dirty="0"/>
          </a:p>
          <a:p>
            <a:r>
              <a:rPr lang="en-GB" dirty="0"/>
              <a:t>### Education</a:t>
            </a:r>
          </a:p>
          <a:p>
            <a:r>
              <a:rPr lang="en-GB" dirty="0"/>
              <a:t>- **Personalized Learning**: Tailoring educational content to individual students.</a:t>
            </a:r>
          </a:p>
          <a:p>
            <a:r>
              <a:rPr lang="en-GB" dirty="0"/>
              <a:t>- **Automated Grading**: AI systems for evaluating exams and assignments.</a:t>
            </a:r>
          </a:p>
          <a:p>
            <a:r>
              <a:rPr lang="en-GB" dirty="0"/>
              <a:t>- **Virtual Tutors**: AI-driven assistance for students.</a:t>
            </a:r>
          </a:p>
          <a:p>
            <a:r>
              <a:rPr lang="en-GB" dirty="0"/>
              <a:t>- **Student Retention**: Predicting and preventing dropouts.</a:t>
            </a:r>
          </a:p>
          <a:p>
            <a:r>
              <a:rPr lang="en-GB" dirty="0"/>
              <a:t>- **Curriculum Development**: </a:t>
            </a:r>
            <a:r>
              <a:rPr lang="en-GB" dirty="0" err="1"/>
              <a:t>Analyzing</a:t>
            </a:r>
            <a:r>
              <a:rPr lang="en-GB" dirty="0"/>
              <a:t> trends to optimize educational programs.</a:t>
            </a:r>
          </a:p>
          <a:p>
            <a:endParaRPr lang="en-GB" dirty="0"/>
          </a:p>
          <a:p>
            <a:r>
              <a:rPr lang="en-GB" dirty="0"/>
              <a:t>### Entertainment</a:t>
            </a:r>
          </a:p>
          <a:p>
            <a:r>
              <a:rPr lang="en-GB" dirty="0"/>
              <a:t>- **Content Creation**: AI-generated music, art, and literature.</a:t>
            </a:r>
          </a:p>
          <a:p>
            <a:r>
              <a:rPr lang="en-GB" dirty="0"/>
              <a:t>- **Game Development**: AI for character </a:t>
            </a:r>
            <a:r>
              <a:rPr lang="en-GB" dirty="0" err="1"/>
              <a:t>behavior</a:t>
            </a:r>
            <a:r>
              <a:rPr lang="en-GB" dirty="0"/>
              <a:t> and game design.</a:t>
            </a:r>
          </a:p>
          <a:p>
            <a:r>
              <a:rPr lang="en-GB" dirty="0"/>
              <a:t>- **Video Streaming**: Personalized content recommendations.</a:t>
            </a:r>
          </a:p>
          <a:p>
            <a:r>
              <a:rPr lang="en-GB" dirty="0"/>
              <a:t>- **Virtual Reality**: AI-enhanced immersive experiences.</a:t>
            </a:r>
          </a:p>
          <a:p>
            <a:r>
              <a:rPr lang="en-GB" dirty="0"/>
              <a:t>- **Social Media**: AI-driven content curation and user engagement analysis.</a:t>
            </a:r>
          </a:p>
          <a:p>
            <a:endParaRPr lang="en-GB" dirty="0"/>
          </a:p>
          <a:p>
            <a:r>
              <a:rPr lang="en-GB" dirty="0"/>
              <a:t>### Security</a:t>
            </a:r>
          </a:p>
          <a:p>
            <a:r>
              <a:rPr lang="en-GB" dirty="0"/>
              <a:t>- **Surveillance Systems**: Automated monitoring and threat detection.</a:t>
            </a:r>
          </a:p>
          <a:p>
            <a:r>
              <a:rPr lang="en-GB" dirty="0"/>
              <a:t>- **Cybersecurity**: Identifying and mitigating cyber threats.</a:t>
            </a:r>
          </a:p>
          <a:p>
            <a:r>
              <a:rPr lang="en-GB" dirty="0"/>
              <a:t>- **Biometric Authentication**: Face and voice recognition for secure access.</a:t>
            </a:r>
          </a:p>
          <a:p>
            <a:r>
              <a:rPr lang="en-GB" dirty="0"/>
              <a:t>- **Threat Analysis**: Predictive models for security breach detection.</a:t>
            </a:r>
          </a:p>
          <a:p>
            <a:r>
              <a:rPr lang="en-GB" dirty="0"/>
              <a:t>- **Anomaly Detection**: Identifying unusual patterns in network traffic.</a:t>
            </a:r>
          </a:p>
          <a:p>
            <a:endParaRPr lang="en-GB" dirty="0"/>
          </a:p>
          <a:p>
            <a:r>
              <a:rPr lang="en-GB" dirty="0"/>
              <a:t>### Environment</a:t>
            </a:r>
          </a:p>
          <a:p>
            <a:r>
              <a:rPr lang="en-GB" dirty="0"/>
              <a:t>- **Climate </a:t>
            </a:r>
            <a:r>
              <a:rPr lang="en-GB" dirty="0" err="1"/>
              <a:t>Modeling</a:t>
            </a:r>
            <a:r>
              <a:rPr lang="en-GB" dirty="0"/>
              <a:t>**: Predicting climate change impacts with AI models.</a:t>
            </a:r>
          </a:p>
          <a:p>
            <a:r>
              <a:rPr lang="en-GB" dirty="0"/>
              <a:t>- **Wildlife Conservation**: Monitoring and protecting endangered species.</a:t>
            </a:r>
          </a:p>
          <a:p>
            <a:r>
              <a:rPr lang="en-GB" dirty="0"/>
              <a:t>- **Natural Disaster Prediction**: Forecasting and managing natural disasters.</a:t>
            </a:r>
          </a:p>
          <a:p>
            <a:r>
              <a:rPr lang="en-GB" dirty="0"/>
              <a:t>- **Sustainable Resource Management**: Optimizing the use of water and energy.</a:t>
            </a:r>
          </a:p>
          <a:p>
            <a:r>
              <a:rPr lang="en-GB" dirty="0"/>
              <a:t>- **Pollution Monitoring**: AI for detecting and reducing pollution levels.</a:t>
            </a:r>
          </a:p>
          <a:p>
            <a:endParaRPr lang="en-GB" dirty="0"/>
          </a:p>
          <a:p>
            <a:r>
              <a:rPr lang="en-GB" dirty="0"/>
              <a:t>### Government</a:t>
            </a:r>
          </a:p>
          <a:p>
            <a:r>
              <a:rPr lang="en-GB" dirty="0"/>
              <a:t>- **Public Safety**: AI-driven crime prediction and prevention.</a:t>
            </a:r>
          </a:p>
          <a:p>
            <a:r>
              <a:rPr lang="en-GB" dirty="0"/>
              <a:t>- **E-Government Services**: Streamlining public services with AI.</a:t>
            </a:r>
          </a:p>
          <a:p>
            <a:r>
              <a:rPr lang="en-GB" dirty="0"/>
              <a:t>- **Data Analysis**: AI for </a:t>
            </a:r>
            <a:r>
              <a:rPr lang="en-GB" dirty="0" err="1"/>
              <a:t>analyzing</a:t>
            </a:r>
            <a:r>
              <a:rPr lang="en-GB" dirty="0"/>
              <a:t> large government datasets.</a:t>
            </a:r>
          </a:p>
          <a:p>
            <a:r>
              <a:rPr lang="en-GB" dirty="0"/>
              <a:t>- **Smart Cities**: AI for traffic, waste, and resource management.</a:t>
            </a:r>
          </a:p>
          <a:p>
            <a:r>
              <a:rPr lang="en-GB" dirty="0"/>
              <a:t>- **Policy Making**: Data-driven decision-making tools for governance.</a:t>
            </a:r>
          </a:p>
          <a:p>
            <a:endParaRPr lang="en-GB" dirty="0"/>
          </a:p>
          <a:p>
            <a:r>
              <a:rPr lang="en-GB" dirty="0"/>
              <a:t>### Sports</a:t>
            </a:r>
          </a:p>
          <a:p>
            <a:r>
              <a:rPr lang="en-GB" dirty="0"/>
              <a:t>- **Performance Analysis**: AI-driven insights into player performance.</a:t>
            </a:r>
          </a:p>
          <a:p>
            <a:r>
              <a:rPr lang="en-GB" dirty="0"/>
              <a:t>- **Injury Prevention**: Predicting and preventing sports injuries.</a:t>
            </a:r>
          </a:p>
          <a:p>
            <a:r>
              <a:rPr lang="en-GB" dirty="0"/>
              <a:t>- **Game Strategy**: AI for optimizing tactics and strategies.</a:t>
            </a:r>
          </a:p>
          <a:p>
            <a:r>
              <a:rPr lang="en-GB" dirty="0"/>
              <a:t>- **Fan Engagement**: Personalized content and interaction for fans.</a:t>
            </a:r>
          </a:p>
          <a:p>
            <a:r>
              <a:rPr lang="en-GB" dirty="0"/>
              <a:t>- **Event Management**: AI for optimizing scheduling and logistics.</a:t>
            </a:r>
          </a:p>
          <a:p>
            <a:endParaRPr lang="en-GB" dirty="0"/>
          </a:p>
          <a:p>
            <a:r>
              <a:rPr lang="en-GB" dirty="0"/>
              <a:t>This list highlights the diverse and impactful applications of AI/ML across various sectors.</a:t>
            </a:r>
            <a:endParaRPr lang="en-US" dirty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C28C8-D893-48B9-8FEA-A78230A3FD4E}" type="slidenum">
              <a:rPr lang="de-CH" smtClean="0"/>
              <a:t>21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568372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where </a:t>
            </a:r>
            <a:r>
              <a:rPr lang="en-GB" b="0" i="1" dirty="0" err="1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ηt</a:t>
            </a:r>
            <a:r>
              <a:rPr lang="en-GB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​ is the learning rate at epoch </a:t>
            </a:r>
            <a:r>
              <a:rPr lang="en-GB" b="0" i="1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t</a:t>
            </a:r>
            <a:r>
              <a:rPr lang="en-GB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, </a:t>
            </a:r>
            <a:r>
              <a:rPr lang="en-GB" b="0" i="1" dirty="0" err="1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η</a:t>
            </a:r>
            <a:r>
              <a:rPr lang="en-GB" b="0" i="0" dirty="0" err="1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min</a:t>
            </a:r>
            <a:r>
              <a:rPr lang="en-GB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​ and </a:t>
            </a:r>
            <a:r>
              <a:rPr lang="en-GB" b="0" i="1" dirty="0" err="1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η</a:t>
            </a:r>
            <a:r>
              <a:rPr lang="en-GB" b="0" i="0" dirty="0" err="1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max</a:t>
            </a:r>
            <a:r>
              <a:rPr lang="en-GB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​ are the minimum and maximum learning rates, respectively, and </a:t>
            </a:r>
            <a:r>
              <a:rPr lang="en-GB" b="0" i="0" dirty="0" err="1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Tcur</a:t>
            </a:r>
            <a:r>
              <a:rPr lang="en-GB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 accounts for the number of epochs performed since the last restart.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C28C8-D893-48B9-8FEA-A78230A3FD4E}" type="slidenum">
              <a:rPr lang="de-CH" smtClean="0"/>
              <a:t>22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223835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err="1"/>
              <a:t>Left</a:t>
            </a:r>
            <a:r>
              <a:rPr lang="de-CH" dirty="0"/>
              <a:t>: like in </a:t>
            </a:r>
            <a:r>
              <a:rPr lang="de-CH" dirty="0" err="1"/>
              <a:t>trainit</a:t>
            </a:r>
            <a:r>
              <a:rPr lang="de-CH" dirty="0"/>
              <a:t>, </a:t>
            </a:r>
            <a:r>
              <a:rPr lang="de-CH" dirty="0" err="1"/>
              <a:t>one</a:t>
            </a:r>
            <a:r>
              <a:rPr lang="de-CH" dirty="0"/>
              <a:t> </a:t>
            </a:r>
            <a:r>
              <a:rPr lang="de-CH" dirty="0" err="1"/>
              <a:t>warmup</a:t>
            </a:r>
            <a:endParaRPr lang="de-CH" dirty="0"/>
          </a:p>
          <a:p>
            <a:r>
              <a:rPr lang="de-CH" dirty="0"/>
              <a:t>Right: multiple </a:t>
            </a:r>
            <a:r>
              <a:rPr lang="de-CH" dirty="0" err="1"/>
              <a:t>decreasing</a:t>
            </a:r>
            <a:r>
              <a:rPr lang="de-CH" dirty="0"/>
              <a:t> </a:t>
            </a:r>
            <a:r>
              <a:rPr lang="de-CH" dirty="0" err="1"/>
              <a:t>restarts</a:t>
            </a:r>
          </a:p>
          <a:p>
            <a:endParaRPr lang="de-CH" dirty="0"/>
          </a:p>
          <a:p>
            <a:r>
              <a:rPr lang="de-CH" dirty="0"/>
              <a:t>https://www.ruder.io/deep-learning-optimization-2017/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C28C8-D893-48B9-8FEA-A78230A3FD4E}" type="slidenum">
              <a:rPr lang="de-CH" smtClean="0"/>
              <a:t>23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424060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Mean Squared Error</a:t>
            </a:r>
          </a:p>
          <a:p>
            <a:endParaRPr lang="en-US" dirty="0"/>
          </a:p>
          <a:p>
            <a:r>
              <a:rPr lang="en-US" dirty="0" err="1"/>
              <a:t>Y_hat</a:t>
            </a:r>
            <a:r>
              <a:rPr lang="en-US" dirty="0"/>
              <a:t>: prediction</a:t>
            </a:r>
          </a:p>
          <a:p>
            <a:r>
              <a:rPr lang="en-US" dirty="0"/>
              <a:t>Y: true value</a:t>
            </a:r>
          </a:p>
          <a:p>
            <a:endParaRPr lang="en-US" dirty="0"/>
          </a:p>
          <a:p>
            <a:r>
              <a:rPr lang="en-US" dirty="0"/>
              <a:t>\text{MSE} = \frac{1}{n} \sum_{</a:t>
            </a:r>
            <a:r>
              <a:rPr lang="en-US" dirty="0" err="1"/>
              <a:t>i</a:t>
            </a:r>
            <a:r>
              <a:rPr lang="en-US" dirty="0"/>
              <a:t>=1}^{n} (\hat{y}_</a:t>
            </a:r>
            <a:r>
              <a:rPr lang="en-US" dirty="0" err="1"/>
              <a:t>i</a:t>
            </a:r>
            <a:r>
              <a:rPr lang="en-US" dirty="0"/>
              <a:t> - </a:t>
            </a:r>
            <a:r>
              <a:rPr lang="en-US" dirty="0" err="1"/>
              <a:t>y_i</a:t>
            </a:r>
            <a:r>
              <a:rPr lang="en-US" dirty="0"/>
              <a:t>)^2</a:t>
            </a:r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C28C8-D893-48B9-8FEA-A78230A3FD4E}" type="slidenum">
              <a:rPr lang="de-CH" smtClean="0"/>
              <a:t>24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508230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- **Self-Attention Mechanism:** Transformers use self-attention to weigh the importance of each word in a sentence relative to others, enabling the model to capture context and relationships between words.</a:t>
            </a:r>
          </a:p>
          <a:p>
            <a:endParaRPr lang="en-GB" dirty="0"/>
          </a:p>
          <a:p>
            <a:r>
              <a:rPr lang="en-GB" dirty="0"/>
              <a:t>- **Positional Encoding:** Since transformers process all words simultaneously (not sequentially like RNNs), they use positional encoding to retain the order of words in a sequence.</a:t>
            </a:r>
          </a:p>
          <a:p>
            <a:endParaRPr lang="en-GB" dirty="0"/>
          </a:p>
          <a:p>
            <a:r>
              <a:rPr lang="en-GB" dirty="0"/>
              <a:t>- **Layered Architecture:** Transformers consist of multiple layers of encoders (in models like BERT) or decoders (in models like GPT), where each layer refines the model’s understanding of the input.</a:t>
            </a:r>
          </a:p>
          <a:p>
            <a:endParaRPr lang="en-GB" dirty="0"/>
          </a:p>
          <a:p>
            <a:r>
              <a:rPr lang="en-GB" dirty="0"/>
              <a:t>- **Multi-Head Attention:** Transformers apply multiple self-attention heads in parallel, allowing them to focus on different parts of the input simultaneously.</a:t>
            </a:r>
          </a:p>
          <a:p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**Feedforward Neural Networks:** After the self-attention mechanism, transformers use feedforward neural networks to process the output before passing it to the next layer.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171450" indent="-171450">
              <a:buFontTx/>
              <a:buChar char="-"/>
            </a:pPr>
            <a:endParaRPr lang="en-GB" dirty="0"/>
          </a:p>
          <a:p>
            <a:pPr marL="171450" indent="-171450">
              <a:buFontTx/>
              <a:buChar char="-"/>
            </a:pP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https://www.researchgate.net/figure/GPT-2-model-architecture-The-GPT-2-model-contains-N-Transformer-decoder-blocks-as-shown_fig1_373352176</a:t>
            </a:r>
          </a:p>
          <a:p>
            <a:pPr marL="0" indent="0">
              <a:buFontTx/>
              <a:buNone/>
            </a:pP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C28C8-D893-48B9-8FEA-A78230A3FD4E}" type="slidenum">
              <a:rPr lang="de-CH" smtClean="0"/>
              <a:t>25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587057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C28C8-D893-48B9-8FEA-A78230A3FD4E}" type="slidenum">
              <a:rPr lang="de-CH" smtClean="0"/>
              <a:t>26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000280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Here are the formulas written out in plain text:</a:t>
            </a:r>
          </a:p>
          <a:p>
            <a:endParaRPr lang="en-GB" dirty="0"/>
          </a:p>
          <a:p>
            <a:r>
              <a:rPr lang="en-GB" dirty="0"/>
              <a:t>### Cumulative Distribution Function (CDF) for a standard normal distribution: </a:t>
            </a:r>
            <a:r>
              <a:rPr lang="en-GB" dirty="0" err="1"/>
              <a:t>Probabilty</a:t>
            </a:r>
            <a:r>
              <a:rPr lang="en-GB" dirty="0"/>
              <a:t> that Random variable X is below x</a:t>
            </a:r>
          </a:p>
          <a:p>
            <a:r>
              <a:rPr lang="en-GB" dirty="0"/>
              <a:t>CDF(x) = (1/2) * [1 + erf(x / sqrt(2))]</a:t>
            </a:r>
          </a:p>
          <a:p>
            <a:endParaRPr lang="en-GB" dirty="0"/>
          </a:p>
          <a:p>
            <a:r>
              <a:rPr lang="en-GB" dirty="0"/>
              <a:t>### Error Function (erf):</a:t>
            </a:r>
          </a:p>
          <a:p>
            <a:r>
              <a:rPr lang="en-GB" dirty="0"/>
              <a:t>erf(x) = (2 / sqrt(pi)) * integral from 0 to x of exp(-t^2) dt</a:t>
            </a:r>
          </a:p>
          <a:p>
            <a:endParaRPr lang="en-GB" dirty="0"/>
          </a:p>
          <a:p>
            <a:r>
              <a:rPr lang="en-GB" dirty="0"/>
              <a:t>These are the formulas expressed in plain text format without mathematical symbols.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C28C8-D893-48B9-8FEA-A78230A3FD4E}" type="slidenum">
              <a:rPr lang="de-CH" smtClean="0"/>
              <a:t>27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524194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1200" dirty="0"/>
              <a:t>https://medium.com/@gauravnair/the-spark-your-neural-network-needs-understanding-the-significance-of-activation-functions-6b82d5f27fbf</a:t>
            </a:r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C28C8-D893-48B9-8FEA-A78230A3FD4E}" type="slidenum">
              <a:rPr lang="de-CH" smtClean="0"/>
              <a:t>28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095377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C28C8-D893-48B9-8FEA-A78230A3FD4E}" type="slidenum">
              <a:rPr lang="de-CH" smtClean="0"/>
              <a:t>29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44026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D70D75-A970-C5F3-4D42-B76299C129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E319AC7-731F-08A9-C35E-AD9284A608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30AACD2-F543-A906-831D-0FFA74122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68845-7155-4879-82F9-241C82ACDD14}" type="datetimeFigureOut">
              <a:rPr lang="de-CH" smtClean="0"/>
              <a:t>15.01.2025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BB90FC9-5E69-F27C-0DC5-69B49DBC6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36D1BEB-7C12-B6CF-54F8-BBC799581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CAC1B-9216-4274-BE30-EEC23043C12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31457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E78238-2AF7-3297-7D67-6CE60608E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984A8E-CC9D-E7DF-9937-6FB4E08DD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83BC695-522E-1D08-A510-E87AD953A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68845-7155-4879-82F9-241C82ACDD14}" type="datetimeFigureOut">
              <a:rPr lang="de-CH" smtClean="0"/>
              <a:t>15.01.2025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D2816AA-2427-B5BF-E69A-469165675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F90BDB9-F59A-E3BC-BD4C-D0B956D6F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CAC1B-9216-4274-BE30-EEC23043C12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46865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9AD1C8-52DC-85FF-BF5A-260BE3DB0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AAB353C-4B34-2E96-F623-E4D7B67B98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A05D509-8BE6-0E57-4348-8213E39FA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68845-7155-4879-82F9-241C82ACDD14}" type="datetimeFigureOut">
              <a:rPr lang="de-CH" smtClean="0"/>
              <a:t>15.01.2025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6EF6472-41C0-CA0D-6F4E-3AD2B41CA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9207E28-1114-5EDB-1FDA-0D62E76B9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CAC1B-9216-4274-BE30-EEC23043C12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96062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1969CE-7628-A9BB-9A27-8B12086F4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AB67BB-DAFB-3617-07D4-AA49775755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FBBBAEF-CA25-0C8E-2F5A-40416D08D9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B564385-9269-9034-D0A0-550D5B0D4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68845-7155-4879-82F9-241C82ACDD14}" type="datetimeFigureOut">
              <a:rPr lang="de-CH" smtClean="0"/>
              <a:t>15.01.2025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BBC1535-F495-8012-6062-237FC3AC7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758AAE7-1E91-8A0B-D952-C8C52B95A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CAC1B-9216-4274-BE30-EEC23043C12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44694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5B6269-35D7-CB0F-7FD3-6EAF426D9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959D8AF-14B2-4878-D4FD-702DF69A90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341F9CF-1174-5106-41B7-8731959F4A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7A4B1E1-82B5-4CA2-ABA3-63E829D334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9BD48E1-EBC6-A9DA-0D03-DF4110D340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5361C90-3A0A-9388-A4C6-E7E2B103D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68845-7155-4879-82F9-241C82ACDD14}" type="datetimeFigureOut">
              <a:rPr lang="de-CH" smtClean="0"/>
              <a:t>15.01.2025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CA57896-0F97-AED5-0231-BBDD68315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E165148-351A-ADDD-C8DD-3AF921D72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CAC1B-9216-4274-BE30-EEC23043C12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64424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47CC1F-965C-4F4F-CEF3-E645067D4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3322196-EAC1-2F42-BCD6-5A3482856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68845-7155-4879-82F9-241C82ACDD14}" type="datetimeFigureOut">
              <a:rPr lang="de-CH" smtClean="0"/>
              <a:t>15.01.2025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723FA1F-BC32-3D0B-F29D-C8F067864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88414AC-450E-569F-B016-4AF25E9C4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CAC1B-9216-4274-BE30-EEC23043C12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85994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03B7DA5-1484-57C4-AF0A-536FDE08B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68845-7155-4879-82F9-241C82ACDD14}" type="datetimeFigureOut">
              <a:rPr lang="de-CH" smtClean="0"/>
              <a:t>15.01.2025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71A1D01-A2FD-A5E1-5CFF-4062C72E7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3CF5A27-2A44-7EB6-709C-98D18331B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CAC1B-9216-4274-BE30-EEC23043C12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32830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A29FF0-A84C-B43B-7237-32DCBA7AE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21FA728-DF83-8949-7A5F-131792CB1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8FF4ACD-B6D5-E4D7-5C08-2845278EF1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2C7E97E-4C35-C497-012A-FAA49BB58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68845-7155-4879-82F9-241C82ACDD14}" type="datetimeFigureOut">
              <a:rPr lang="de-CH" smtClean="0"/>
              <a:t>15.01.2025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4DC3D46-8B0A-5056-623A-D7E96F1DB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5D68F53-8413-A5FC-9072-A878E6BF9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CAC1B-9216-4274-BE30-EEC23043C12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14061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FB56B2-EB15-6503-79FE-1BD84FCF1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8FB3130-2CDF-F66B-4E64-F091A1C055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0E3AB97-D73D-6B00-2AFD-4B51F15615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372F600-B8CB-C066-86A1-58F5CF539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68845-7155-4879-82F9-241C82ACDD14}" type="datetimeFigureOut">
              <a:rPr lang="de-CH" smtClean="0"/>
              <a:t>15.01.2025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91CEC27-BE4E-9C84-5A82-2DB661A59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2E7B00F-A591-C135-ED14-1D7190CF6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CAC1B-9216-4274-BE30-EEC23043C12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63715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4C10C4-82D0-615C-CA94-2306FD186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1A09C63-4A3C-FBFC-2FE0-DEF0F42953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D8EC9D1-3626-0526-DFB6-1731D018A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68845-7155-4879-82F9-241C82ACDD14}" type="datetimeFigureOut">
              <a:rPr lang="de-CH" smtClean="0"/>
              <a:t>15.01.2025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DAE94A2-4A88-44BC-7B42-40CB2017E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806D185-D782-06FE-3665-51CD3721A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CAC1B-9216-4274-BE30-EEC23043C12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70946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EC57791-8912-1EC5-0404-06DF7F884E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6972CCC-6E10-A5EB-AFF3-06F1C83F1A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D66916D-C283-1F7F-9289-05C6D045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68845-7155-4879-82F9-241C82ACDD14}" type="datetimeFigureOut">
              <a:rPr lang="de-CH" smtClean="0"/>
              <a:t>15.01.2025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4EBF464-9279-53F2-B588-2A84A12E8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F1CE6E5-7A41-01E9-6EFA-00F47DE79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CAC1B-9216-4274-BE30-EEC23043C12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89237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273D5F3-67F1-83FE-D42C-0212783BC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9F2705D-CDB0-C183-EB47-E4781D678D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72A78C6-C55F-AB6A-C715-4EC7F30A43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A68845-7155-4879-82F9-241C82ACDD14}" type="datetimeFigureOut">
              <a:rPr lang="de-CH" smtClean="0"/>
              <a:t>15.01.2025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8B88B53-9FEE-7144-1AD0-F864F51D70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3BF4A72-DF02-0B07-7309-C0E9375C5A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2CAC1B-9216-4274-BE30-EEC23043C12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1709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customXml" Target="../ink/ink6.xml"/><Relationship Id="rId21" Type="http://schemas.openxmlformats.org/officeDocument/2006/relationships/customXml" Target="../ink/ink2.xml"/><Relationship Id="rId42" Type="http://schemas.openxmlformats.org/officeDocument/2006/relationships/customXml" Target="../ink/ink21.xml"/><Relationship Id="rId47" Type="http://schemas.openxmlformats.org/officeDocument/2006/relationships/customXml" Target="../ink/ink26.xml"/><Relationship Id="rId63" Type="http://schemas.openxmlformats.org/officeDocument/2006/relationships/customXml" Target="../ink/ink39.xml"/><Relationship Id="rId68" Type="http://schemas.openxmlformats.org/officeDocument/2006/relationships/customXml" Target="../ink/ink44.xm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4.png"/><Relationship Id="rId29" Type="http://schemas.openxmlformats.org/officeDocument/2006/relationships/customXml" Target="../ink/ink9.xml"/><Relationship Id="rId11" Type="http://schemas.openxmlformats.org/officeDocument/2006/relationships/image" Target="../media/image21.png"/><Relationship Id="rId24" Type="http://schemas.openxmlformats.org/officeDocument/2006/relationships/customXml" Target="../ink/ink4.xml"/><Relationship Id="rId32" Type="http://schemas.openxmlformats.org/officeDocument/2006/relationships/customXml" Target="../ink/ink12.xml"/><Relationship Id="rId37" Type="http://schemas.openxmlformats.org/officeDocument/2006/relationships/customXml" Target="../ink/ink17.xml"/><Relationship Id="rId40" Type="http://schemas.openxmlformats.org/officeDocument/2006/relationships/image" Target="../media/image29.png"/><Relationship Id="rId45" Type="http://schemas.openxmlformats.org/officeDocument/2006/relationships/customXml" Target="../ink/ink24.xml"/><Relationship Id="rId53" Type="http://schemas.openxmlformats.org/officeDocument/2006/relationships/customXml" Target="../ink/ink31.xml"/><Relationship Id="rId58" Type="http://schemas.openxmlformats.org/officeDocument/2006/relationships/customXml" Target="../ink/ink35.xml"/><Relationship Id="rId66" Type="http://schemas.openxmlformats.org/officeDocument/2006/relationships/customXml" Target="../ink/ink42.xml"/><Relationship Id="rId5" Type="http://schemas.openxmlformats.org/officeDocument/2006/relationships/image" Target="../media/image15.png"/><Relationship Id="rId61" Type="http://schemas.openxmlformats.org/officeDocument/2006/relationships/image" Target="../media/image32.png"/><Relationship Id="rId19" Type="http://schemas.openxmlformats.org/officeDocument/2006/relationships/customXml" Target="../ink/ink1.xml"/><Relationship Id="rId14" Type="http://schemas.openxmlformats.org/officeDocument/2006/relationships/image" Target="../media/image11.png"/><Relationship Id="rId22" Type="http://schemas.openxmlformats.org/officeDocument/2006/relationships/image" Target="../media/image28.png"/><Relationship Id="rId27" Type="http://schemas.openxmlformats.org/officeDocument/2006/relationships/customXml" Target="../ink/ink7.xml"/><Relationship Id="rId30" Type="http://schemas.openxmlformats.org/officeDocument/2006/relationships/customXml" Target="../ink/ink10.xml"/><Relationship Id="rId35" Type="http://schemas.openxmlformats.org/officeDocument/2006/relationships/customXml" Target="../ink/ink15.xml"/><Relationship Id="rId43" Type="http://schemas.openxmlformats.org/officeDocument/2006/relationships/customXml" Target="../ink/ink22.xml"/><Relationship Id="rId48" Type="http://schemas.openxmlformats.org/officeDocument/2006/relationships/customXml" Target="../ink/ink27.xml"/><Relationship Id="rId56" Type="http://schemas.openxmlformats.org/officeDocument/2006/relationships/customXml" Target="../ink/ink33.xml"/><Relationship Id="rId64" Type="http://schemas.openxmlformats.org/officeDocument/2006/relationships/customXml" Target="../ink/ink40.xml"/><Relationship Id="rId69" Type="http://schemas.openxmlformats.org/officeDocument/2006/relationships/image" Target="../media/image33.png"/><Relationship Id="rId8" Type="http://schemas.openxmlformats.org/officeDocument/2006/relationships/image" Target="../media/image18.png"/><Relationship Id="rId51" Type="http://schemas.openxmlformats.org/officeDocument/2006/relationships/customXml" Target="../ink/ink29.xml"/><Relationship Id="rId3" Type="http://schemas.openxmlformats.org/officeDocument/2006/relationships/image" Target="../media/image13.png"/><Relationship Id="rId12" Type="http://schemas.openxmlformats.org/officeDocument/2006/relationships/image" Target="../media/image22.png"/><Relationship Id="rId17" Type="http://schemas.openxmlformats.org/officeDocument/2006/relationships/image" Target="../media/image25.png"/><Relationship Id="rId25" Type="http://schemas.openxmlformats.org/officeDocument/2006/relationships/customXml" Target="../ink/ink5.xml"/><Relationship Id="rId33" Type="http://schemas.openxmlformats.org/officeDocument/2006/relationships/customXml" Target="../ink/ink13.xml"/><Relationship Id="rId38" Type="http://schemas.openxmlformats.org/officeDocument/2006/relationships/customXml" Target="../ink/ink18.xml"/><Relationship Id="rId46" Type="http://schemas.openxmlformats.org/officeDocument/2006/relationships/customXml" Target="../ink/ink25.xml"/><Relationship Id="rId59" Type="http://schemas.openxmlformats.org/officeDocument/2006/relationships/customXml" Target="../ink/ink36.xml"/><Relationship Id="rId67" Type="http://schemas.openxmlformats.org/officeDocument/2006/relationships/customXml" Target="../ink/ink43.xml"/><Relationship Id="rId20" Type="http://schemas.openxmlformats.org/officeDocument/2006/relationships/image" Target="../media/image27.png"/><Relationship Id="rId41" Type="http://schemas.openxmlformats.org/officeDocument/2006/relationships/customXml" Target="../ink/ink20.xml"/><Relationship Id="rId54" Type="http://schemas.openxmlformats.org/officeDocument/2006/relationships/image" Target="../media/image31.png"/><Relationship Id="rId62" Type="http://schemas.openxmlformats.org/officeDocument/2006/relationships/customXml" Target="../ink/ink38.xml"/><Relationship Id="rId70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5" Type="http://schemas.openxmlformats.org/officeDocument/2006/relationships/image" Target="../media/image12.svg"/><Relationship Id="rId23" Type="http://schemas.openxmlformats.org/officeDocument/2006/relationships/customXml" Target="../ink/ink3.xml"/><Relationship Id="rId28" Type="http://schemas.openxmlformats.org/officeDocument/2006/relationships/customXml" Target="../ink/ink8.xml"/><Relationship Id="rId36" Type="http://schemas.openxmlformats.org/officeDocument/2006/relationships/customXml" Target="../ink/ink16.xml"/><Relationship Id="rId49" Type="http://schemas.openxmlformats.org/officeDocument/2006/relationships/image" Target="../media/image30.png"/><Relationship Id="rId57" Type="http://schemas.openxmlformats.org/officeDocument/2006/relationships/customXml" Target="../ink/ink34.xml"/><Relationship Id="rId10" Type="http://schemas.openxmlformats.org/officeDocument/2006/relationships/image" Target="../media/image20.png"/><Relationship Id="rId31" Type="http://schemas.openxmlformats.org/officeDocument/2006/relationships/customXml" Target="../ink/ink11.xml"/><Relationship Id="rId44" Type="http://schemas.openxmlformats.org/officeDocument/2006/relationships/customXml" Target="../ink/ink23.xml"/><Relationship Id="rId52" Type="http://schemas.openxmlformats.org/officeDocument/2006/relationships/customXml" Target="../ink/ink30.xml"/><Relationship Id="rId60" Type="http://schemas.openxmlformats.org/officeDocument/2006/relationships/customXml" Target="../ink/ink37.xml"/><Relationship Id="rId65" Type="http://schemas.openxmlformats.org/officeDocument/2006/relationships/customXml" Target="../ink/ink41.xml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3" Type="http://schemas.openxmlformats.org/officeDocument/2006/relationships/image" Target="../media/image23.png"/><Relationship Id="rId18" Type="http://schemas.openxmlformats.org/officeDocument/2006/relationships/image" Target="../media/image26.png"/><Relationship Id="rId39" Type="http://schemas.openxmlformats.org/officeDocument/2006/relationships/customXml" Target="../ink/ink19.xml"/><Relationship Id="rId34" Type="http://schemas.openxmlformats.org/officeDocument/2006/relationships/customXml" Target="../ink/ink14.xml"/><Relationship Id="rId50" Type="http://schemas.openxmlformats.org/officeDocument/2006/relationships/customXml" Target="../ink/ink28.xml"/><Relationship Id="rId55" Type="http://schemas.openxmlformats.org/officeDocument/2006/relationships/customXml" Target="../ink/ink32.xml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56.xml"/><Relationship Id="rId21" Type="http://schemas.openxmlformats.org/officeDocument/2006/relationships/customXml" Target="../ink/ink51.xml"/><Relationship Id="rId42" Type="http://schemas.openxmlformats.org/officeDocument/2006/relationships/customXml" Target="../ink/ink70.xml"/><Relationship Id="rId47" Type="http://schemas.openxmlformats.org/officeDocument/2006/relationships/customXml" Target="../ink/ink74.xml"/><Relationship Id="rId63" Type="http://schemas.openxmlformats.org/officeDocument/2006/relationships/image" Target="../media/image36.png"/><Relationship Id="rId68" Type="http://schemas.openxmlformats.org/officeDocument/2006/relationships/image" Target="../media/image40.png"/><Relationship Id="rId84" Type="http://schemas.openxmlformats.org/officeDocument/2006/relationships/image" Target="../media/image54.png"/><Relationship Id="rId16" Type="http://schemas.openxmlformats.org/officeDocument/2006/relationships/image" Target="../media/image28.png"/><Relationship Id="rId11" Type="http://schemas.openxmlformats.org/officeDocument/2006/relationships/image" Target="../media/image21.png"/><Relationship Id="rId32" Type="http://schemas.openxmlformats.org/officeDocument/2006/relationships/customXml" Target="../ink/ink62.xml"/><Relationship Id="rId37" Type="http://schemas.openxmlformats.org/officeDocument/2006/relationships/customXml" Target="../ink/ink66.xml"/><Relationship Id="rId53" Type="http://schemas.openxmlformats.org/officeDocument/2006/relationships/image" Target="../media/image32.png"/><Relationship Id="rId58" Type="http://schemas.openxmlformats.org/officeDocument/2006/relationships/customXml" Target="../ink/ink84.xml"/><Relationship Id="rId74" Type="http://schemas.openxmlformats.org/officeDocument/2006/relationships/image" Target="../media/image44.png"/><Relationship Id="rId79" Type="http://schemas.openxmlformats.org/officeDocument/2006/relationships/image" Target="../media/image49.png"/><Relationship Id="rId5" Type="http://schemas.openxmlformats.org/officeDocument/2006/relationships/image" Target="../media/image15.png"/><Relationship Id="rId19" Type="http://schemas.openxmlformats.org/officeDocument/2006/relationships/customXml" Target="../ink/ink49.xml"/><Relationship Id="rId14" Type="http://schemas.openxmlformats.org/officeDocument/2006/relationships/image" Target="../media/image27.png"/><Relationship Id="rId22" Type="http://schemas.openxmlformats.org/officeDocument/2006/relationships/customXml" Target="../ink/ink52.xml"/><Relationship Id="rId27" Type="http://schemas.openxmlformats.org/officeDocument/2006/relationships/customXml" Target="../ink/ink57.xml"/><Relationship Id="rId30" Type="http://schemas.openxmlformats.org/officeDocument/2006/relationships/customXml" Target="../ink/ink60.xml"/><Relationship Id="rId35" Type="http://schemas.openxmlformats.org/officeDocument/2006/relationships/customXml" Target="../ink/ink64.xml"/><Relationship Id="rId43" Type="http://schemas.openxmlformats.org/officeDocument/2006/relationships/customXml" Target="../ink/ink71.xml"/><Relationship Id="rId48" Type="http://schemas.openxmlformats.org/officeDocument/2006/relationships/customXml" Target="../ink/ink75.xml"/><Relationship Id="rId56" Type="http://schemas.openxmlformats.org/officeDocument/2006/relationships/customXml" Target="../ink/ink82.xml"/><Relationship Id="rId64" Type="http://schemas.openxmlformats.org/officeDocument/2006/relationships/image" Target="../media/image37.png"/><Relationship Id="rId69" Type="http://schemas.openxmlformats.org/officeDocument/2006/relationships/customXml" Target="../ink/ink86.xml"/><Relationship Id="rId77" Type="http://schemas.openxmlformats.org/officeDocument/2006/relationships/image" Target="../media/image47.png"/><Relationship Id="rId8" Type="http://schemas.openxmlformats.org/officeDocument/2006/relationships/image" Target="../media/image18.png"/><Relationship Id="rId51" Type="http://schemas.openxmlformats.org/officeDocument/2006/relationships/customXml" Target="../ink/ink78.xml"/><Relationship Id="rId72" Type="http://schemas.openxmlformats.org/officeDocument/2006/relationships/image" Target="../media/image42.png"/><Relationship Id="rId80" Type="http://schemas.openxmlformats.org/officeDocument/2006/relationships/image" Target="../media/image50.png"/><Relationship Id="rId85" Type="http://schemas.openxmlformats.org/officeDocument/2006/relationships/customXml" Target="../ink/ink88.xml"/><Relationship Id="rId3" Type="http://schemas.openxmlformats.org/officeDocument/2006/relationships/image" Target="../media/image13.png"/><Relationship Id="rId12" Type="http://schemas.openxmlformats.org/officeDocument/2006/relationships/image" Target="../media/image22.png"/><Relationship Id="rId17" Type="http://schemas.openxmlformats.org/officeDocument/2006/relationships/customXml" Target="../ink/ink47.xml"/><Relationship Id="rId25" Type="http://schemas.openxmlformats.org/officeDocument/2006/relationships/customXml" Target="../ink/ink55.xml"/><Relationship Id="rId33" Type="http://schemas.openxmlformats.org/officeDocument/2006/relationships/customXml" Target="../ink/ink63.xml"/><Relationship Id="rId38" Type="http://schemas.openxmlformats.org/officeDocument/2006/relationships/customXml" Target="../ink/ink67.xml"/><Relationship Id="rId46" Type="http://schemas.openxmlformats.org/officeDocument/2006/relationships/image" Target="../media/image31.png"/><Relationship Id="rId59" Type="http://schemas.openxmlformats.org/officeDocument/2006/relationships/image" Target="../media/image11.png"/><Relationship Id="rId67" Type="http://schemas.openxmlformats.org/officeDocument/2006/relationships/customXml" Target="../ink/ink85.xml"/><Relationship Id="rId20" Type="http://schemas.openxmlformats.org/officeDocument/2006/relationships/customXml" Target="../ink/ink50.xml"/><Relationship Id="rId41" Type="http://schemas.openxmlformats.org/officeDocument/2006/relationships/image" Target="../media/image30.png"/><Relationship Id="rId54" Type="http://schemas.openxmlformats.org/officeDocument/2006/relationships/customXml" Target="../ink/ink80.xml"/><Relationship Id="rId62" Type="http://schemas.openxmlformats.org/officeDocument/2006/relationships/image" Target="../media/image35.png"/><Relationship Id="rId70" Type="http://schemas.openxmlformats.org/officeDocument/2006/relationships/image" Target="../media/image41.png"/><Relationship Id="rId75" Type="http://schemas.openxmlformats.org/officeDocument/2006/relationships/image" Target="../media/image45.png"/><Relationship Id="rId83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5" Type="http://schemas.openxmlformats.org/officeDocument/2006/relationships/customXml" Target="../ink/ink46.xml"/><Relationship Id="rId23" Type="http://schemas.openxmlformats.org/officeDocument/2006/relationships/customXml" Target="../ink/ink53.xml"/><Relationship Id="rId28" Type="http://schemas.openxmlformats.org/officeDocument/2006/relationships/customXml" Target="../ink/ink58.xml"/><Relationship Id="rId36" Type="http://schemas.openxmlformats.org/officeDocument/2006/relationships/customXml" Target="../ink/ink65.xml"/><Relationship Id="rId49" Type="http://schemas.openxmlformats.org/officeDocument/2006/relationships/customXml" Target="../ink/ink76.xml"/><Relationship Id="rId57" Type="http://schemas.openxmlformats.org/officeDocument/2006/relationships/customXml" Target="../ink/ink83.xml"/><Relationship Id="rId10" Type="http://schemas.openxmlformats.org/officeDocument/2006/relationships/image" Target="../media/image20.png"/><Relationship Id="rId31" Type="http://schemas.openxmlformats.org/officeDocument/2006/relationships/customXml" Target="../ink/ink61.xml"/><Relationship Id="rId44" Type="http://schemas.openxmlformats.org/officeDocument/2006/relationships/customXml" Target="../ink/ink72.xml"/><Relationship Id="rId52" Type="http://schemas.openxmlformats.org/officeDocument/2006/relationships/customXml" Target="../ink/ink79.xml"/><Relationship Id="rId60" Type="http://schemas.openxmlformats.org/officeDocument/2006/relationships/image" Target="../media/image12.svg"/><Relationship Id="rId65" Type="http://schemas.openxmlformats.org/officeDocument/2006/relationships/image" Target="../media/image38.png"/><Relationship Id="rId73" Type="http://schemas.openxmlformats.org/officeDocument/2006/relationships/image" Target="../media/image43.png"/><Relationship Id="rId78" Type="http://schemas.openxmlformats.org/officeDocument/2006/relationships/image" Target="../media/image48.png"/><Relationship Id="rId81" Type="http://schemas.openxmlformats.org/officeDocument/2006/relationships/image" Target="../media/image51.png"/><Relationship Id="rId86" Type="http://schemas.openxmlformats.org/officeDocument/2006/relationships/image" Target="../media/image5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3" Type="http://schemas.openxmlformats.org/officeDocument/2006/relationships/customXml" Target="../ink/ink45.xml"/><Relationship Id="rId18" Type="http://schemas.openxmlformats.org/officeDocument/2006/relationships/customXml" Target="../ink/ink48.xml"/><Relationship Id="rId39" Type="http://schemas.openxmlformats.org/officeDocument/2006/relationships/customXml" Target="../ink/ink68.xml"/><Relationship Id="rId34" Type="http://schemas.openxmlformats.org/officeDocument/2006/relationships/image" Target="../media/image29.png"/><Relationship Id="rId50" Type="http://schemas.openxmlformats.org/officeDocument/2006/relationships/customXml" Target="../ink/ink77.xml"/><Relationship Id="rId55" Type="http://schemas.openxmlformats.org/officeDocument/2006/relationships/customXml" Target="../ink/ink81.xml"/><Relationship Id="rId76" Type="http://schemas.openxmlformats.org/officeDocument/2006/relationships/image" Target="../media/image46.png"/><Relationship Id="rId7" Type="http://schemas.openxmlformats.org/officeDocument/2006/relationships/image" Target="../media/image17.png"/><Relationship Id="rId71" Type="http://schemas.openxmlformats.org/officeDocument/2006/relationships/customXml" Target="../ink/ink87.xml"/><Relationship Id="rId2" Type="http://schemas.openxmlformats.org/officeDocument/2006/relationships/notesSlide" Target="../notesSlides/notesSlide8.xml"/><Relationship Id="rId29" Type="http://schemas.openxmlformats.org/officeDocument/2006/relationships/customXml" Target="../ink/ink59.xml"/><Relationship Id="rId24" Type="http://schemas.openxmlformats.org/officeDocument/2006/relationships/customXml" Target="../ink/ink54.xml"/><Relationship Id="rId40" Type="http://schemas.openxmlformats.org/officeDocument/2006/relationships/customXml" Target="../ink/ink69.xml"/><Relationship Id="rId45" Type="http://schemas.openxmlformats.org/officeDocument/2006/relationships/customXml" Target="../ink/ink73.xml"/><Relationship Id="rId66" Type="http://schemas.openxmlformats.org/officeDocument/2006/relationships/image" Target="../media/image39.png"/><Relationship Id="rId87" Type="http://schemas.openxmlformats.org/officeDocument/2006/relationships/customXml" Target="../ink/ink89.xml"/><Relationship Id="rId61" Type="http://schemas.openxmlformats.org/officeDocument/2006/relationships/image" Target="../media/image33.png"/><Relationship Id="rId82" Type="http://schemas.openxmlformats.org/officeDocument/2006/relationships/image" Target="../media/image52.png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95.xml"/><Relationship Id="rId21" Type="http://schemas.openxmlformats.org/officeDocument/2006/relationships/customXml" Target="../ink/ink91.xml"/><Relationship Id="rId42" Type="http://schemas.openxmlformats.org/officeDocument/2006/relationships/customXml" Target="../ink/ink110.xml"/><Relationship Id="rId47" Type="http://schemas.openxmlformats.org/officeDocument/2006/relationships/customXml" Target="../ink/ink115.xml"/><Relationship Id="rId63" Type="http://schemas.openxmlformats.org/officeDocument/2006/relationships/customXml" Target="../ink/ink128.xml"/><Relationship Id="rId68" Type="http://schemas.openxmlformats.org/officeDocument/2006/relationships/customXml" Target="../ink/ink133.xm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57.png"/><Relationship Id="rId29" Type="http://schemas.openxmlformats.org/officeDocument/2006/relationships/customXml" Target="../ink/ink98.xml"/><Relationship Id="rId11" Type="http://schemas.openxmlformats.org/officeDocument/2006/relationships/image" Target="../media/image21.png"/><Relationship Id="rId24" Type="http://schemas.openxmlformats.org/officeDocument/2006/relationships/customXml" Target="../ink/ink93.xml"/><Relationship Id="rId32" Type="http://schemas.openxmlformats.org/officeDocument/2006/relationships/customXml" Target="../ink/ink101.xml"/><Relationship Id="rId37" Type="http://schemas.openxmlformats.org/officeDocument/2006/relationships/customXml" Target="../ink/ink106.xml"/><Relationship Id="rId40" Type="http://schemas.openxmlformats.org/officeDocument/2006/relationships/image" Target="../media/image62.png"/><Relationship Id="rId45" Type="http://schemas.openxmlformats.org/officeDocument/2006/relationships/customXml" Target="../ink/ink113.xml"/><Relationship Id="rId53" Type="http://schemas.openxmlformats.org/officeDocument/2006/relationships/customXml" Target="../ink/ink120.xml"/><Relationship Id="rId58" Type="http://schemas.openxmlformats.org/officeDocument/2006/relationships/customXml" Target="../ink/ink124.xml"/><Relationship Id="rId66" Type="http://schemas.openxmlformats.org/officeDocument/2006/relationships/customXml" Target="../ink/ink131.xml"/><Relationship Id="rId5" Type="http://schemas.openxmlformats.org/officeDocument/2006/relationships/image" Target="../media/image15.png"/><Relationship Id="rId61" Type="http://schemas.openxmlformats.org/officeDocument/2006/relationships/image" Target="../media/image65.png"/><Relationship Id="rId19" Type="http://schemas.openxmlformats.org/officeDocument/2006/relationships/customXml" Target="../ink/ink90.xml"/><Relationship Id="rId14" Type="http://schemas.openxmlformats.org/officeDocument/2006/relationships/image" Target="../media/image11.png"/><Relationship Id="rId22" Type="http://schemas.openxmlformats.org/officeDocument/2006/relationships/image" Target="../media/image61.png"/><Relationship Id="rId27" Type="http://schemas.openxmlformats.org/officeDocument/2006/relationships/customXml" Target="../ink/ink96.xml"/><Relationship Id="rId30" Type="http://schemas.openxmlformats.org/officeDocument/2006/relationships/customXml" Target="../ink/ink99.xml"/><Relationship Id="rId35" Type="http://schemas.openxmlformats.org/officeDocument/2006/relationships/customXml" Target="../ink/ink104.xml"/><Relationship Id="rId43" Type="http://schemas.openxmlformats.org/officeDocument/2006/relationships/customXml" Target="../ink/ink111.xml"/><Relationship Id="rId48" Type="http://schemas.openxmlformats.org/officeDocument/2006/relationships/customXml" Target="../ink/ink116.xml"/><Relationship Id="rId56" Type="http://schemas.openxmlformats.org/officeDocument/2006/relationships/customXml" Target="../ink/ink122.xml"/><Relationship Id="rId64" Type="http://schemas.openxmlformats.org/officeDocument/2006/relationships/customXml" Target="../ink/ink129.xml"/><Relationship Id="rId69" Type="http://schemas.openxmlformats.org/officeDocument/2006/relationships/image" Target="../media/image66.png"/><Relationship Id="rId8" Type="http://schemas.openxmlformats.org/officeDocument/2006/relationships/image" Target="../media/image18.png"/><Relationship Id="rId51" Type="http://schemas.openxmlformats.org/officeDocument/2006/relationships/customXml" Target="../ink/ink118.xml"/><Relationship Id="rId3" Type="http://schemas.openxmlformats.org/officeDocument/2006/relationships/image" Target="../media/image13.png"/><Relationship Id="rId12" Type="http://schemas.openxmlformats.org/officeDocument/2006/relationships/image" Target="../media/image22.png"/><Relationship Id="rId17" Type="http://schemas.openxmlformats.org/officeDocument/2006/relationships/image" Target="../media/image58.png"/><Relationship Id="rId25" Type="http://schemas.openxmlformats.org/officeDocument/2006/relationships/customXml" Target="../ink/ink94.xml"/><Relationship Id="rId33" Type="http://schemas.openxmlformats.org/officeDocument/2006/relationships/customXml" Target="../ink/ink102.xml"/><Relationship Id="rId38" Type="http://schemas.openxmlformats.org/officeDocument/2006/relationships/customXml" Target="../ink/ink107.xml"/><Relationship Id="rId46" Type="http://schemas.openxmlformats.org/officeDocument/2006/relationships/customXml" Target="../ink/ink114.xml"/><Relationship Id="rId59" Type="http://schemas.openxmlformats.org/officeDocument/2006/relationships/customXml" Target="../ink/ink125.xml"/><Relationship Id="rId67" Type="http://schemas.openxmlformats.org/officeDocument/2006/relationships/customXml" Target="../ink/ink132.xml"/><Relationship Id="rId20" Type="http://schemas.openxmlformats.org/officeDocument/2006/relationships/image" Target="../media/image60.png"/><Relationship Id="rId41" Type="http://schemas.openxmlformats.org/officeDocument/2006/relationships/customXml" Target="../ink/ink109.xml"/><Relationship Id="rId54" Type="http://schemas.openxmlformats.org/officeDocument/2006/relationships/image" Target="../media/image64.png"/><Relationship Id="rId62" Type="http://schemas.openxmlformats.org/officeDocument/2006/relationships/customXml" Target="../ink/ink127.xml"/><Relationship Id="rId70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5" Type="http://schemas.openxmlformats.org/officeDocument/2006/relationships/image" Target="../media/image12.svg"/><Relationship Id="rId23" Type="http://schemas.openxmlformats.org/officeDocument/2006/relationships/customXml" Target="../ink/ink92.xml"/><Relationship Id="rId28" Type="http://schemas.openxmlformats.org/officeDocument/2006/relationships/customXml" Target="../ink/ink97.xml"/><Relationship Id="rId36" Type="http://schemas.openxmlformats.org/officeDocument/2006/relationships/customXml" Target="../ink/ink105.xml"/><Relationship Id="rId49" Type="http://schemas.openxmlformats.org/officeDocument/2006/relationships/image" Target="../media/image63.png"/><Relationship Id="rId57" Type="http://schemas.openxmlformats.org/officeDocument/2006/relationships/customXml" Target="../ink/ink123.xml"/><Relationship Id="rId10" Type="http://schemas.openxmlformats.org/officeDocument/2006/relationships/image" Target="../media/image20.png"/><Relationship Id="rId31" Type="http://schemas.openxmlformats.org/officeDocument/2006/relationships/customXml" Target="../ink/ink100.xml"/><Relationship Id="rId44" Type="http://schemas.openxmlformats.org/officeDocument/2006/relationships/customXml" Target="../ink/ink112.xml"/><Relationship Id="rId52" Type="http://schemas.openxmlformats.org/officeDocument/2006/relationships/customXml" Target="../ink/ink119.xml"/><Relationship Id="rId60" Type="http://schemas.openxmlformats.org/officeDocument/2006/relationships/customXml" Target="../ink/ink126.xml"/><Relationship Id="rId65" Type="http://schemas.openxmlformats.org/officeDocument/2006/relationships/customXml" Target="../ink/ink130.xml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3" Type="http://schemas.openxmlformats.org/officeDocument/2006/relationships/image" Target="../media/image56.png"/><Relationship Id="rId18" Type="http://schemas.openxmlformats.org/officeDocument/2006/relationships/image" Target="../media/image59.png"/><Relationship Id="rId39" Type="http://schemas.openxmlformats.org/officeDocument/2006/relationships/customXml" Target="../ink/ink108.xml"/><Relationship Id="rId34" Type="http://schemas.openxmlformats.org/officeDocument/2006/relationships/customXml" Target="../ink/ink103.xml"/><Relationship Id="rId50" Type="http://schemas.openxmlformats.org/officeDocument/2006/relationships/customXml" Target="../ink/ink117.xml"/><Relationship Id="rId55" Type="http://schemas.openxmlformats.org/officeDocument/2006/relationships/customXml" Target="../ink/ink1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jpe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0.png"/><Relationship Id="rId13" Type="http://schemas.openxmlformats.org/officeDocument/2006/relationships/customXml" Target="../ink/ink137.xml"/><Relationship Id="rId3" Type="http://schemas.openxmlformats.org/officeDocument/2006/relationships/image" Target="../media/image90.png"/><Relationship Id="rId7" Type="http://schemas.openxmlformats.org/officeDocument/2006/relationships/customXml" Target="../ink/ink134.xml"/><Relationship Id="rId12" Type="http://schemas.openxmlformats.org/officeDocument/2006/relationships/image" Target="../media/image88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11" Type="http://schemas.openxmlformats.org/officeDocument/2006/relationships/customXml" Target="../ink/ink136.xml"/><Relationship Id="rId5" Type="http://schemas.openxmlformats.org/officeDocument/2006/relationships/image" Target="../media/image92.png"/><Relationship Id="rId10" Type="http://schemas.openxmlformats.org/officeDocument/2006/relationships/image" Target="../media/image870.png"/><Relationship Id="rId4" Type="http://schemas.openxmlformats.org/officeDocument/2006/relationships/image" Target="../media/image91.png"/><Relationship Id="rId9" Type="http://schemas.openxmlformats.org/officeDocument/2006/relationships/customXml" Target="../ink/ink13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209.05451" TargetMode="External"/><Relationship Id="rId2" Type="http://schemas.openxmlformats.org/officeDocument/2006/relationships/hyperlink" Target="https://www.vecteezy.com/photo/26263888-cute-little-golden-retriever-dog-on-white-background-generative-ai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achinelearningmastery.com/wp-content/uploads/2021/10/transformer_1.png" TargetMode="External"/><Relationship Id="rId4" Type="http://schemas.openxmlformats.org/officeDocument/2006/relationships/hyperlink" Target="https://miro.medium.com/v2/resize:fit:1400/0*yosQ9u0cmtipniH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52CA3C-2193-2303-B59E-E23246D9BA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de-CH" dirty="0"/>
              <a:t>Optimizers in </a:t>
            </a:r>
            <a:r>
              <a:rPr lang="de-CH" dirty="0" err="1"/>
              <a:t>Machine</a:t>
            </a:r>
            <a:r>
              <a:rPr lang="de-CH" dirty="0"/>
              <a:t> Learning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288EC2C-D39F-5AEF-D70D-37E1B9307B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19324"/>
            <a:ext cx="9144000" cy="1655762"/>
          </a:xfrm>
        </p:spPr>
        <p:txBody>
          <a:bodyPr>
            <a:normAutofit lnSpcReduction="10000"/>
          </a:bodyPr>
          <a:lstStyle/>
          <a:p>
            <a:pPr algn="l"/>
            <a:r>
              <a:rPr lang="de-CH" dirty="0"/>
              <a:t>Luca Mezger</a:t>
            </a:r>
          </a:p>
          <a:p>
            <a:pPr algn="l"/>
            <a:r>
              <a:rPr lang="de-CH" dirty="0"/>
              <a:t>06.12.2024</a:t>
            </a:r>
          </a:p>
          <a:p>
            <a:pPr algn="l"/>
            <a:endParaRPr lang="de-CH" dirty="0"/>
          </a:p>
          <a:p>
            <a:pPr algn="l"/>
            <a:r>
              <a:rPr lang="de-CH" sz="2000" dirty="0"/>
              <a:t>Gymnasium Thun, Matura Thesis</a:t>
            </a:r>
          </a:p>
          <a:p>
            <a:pPr algn="l"/>
            <a:endParaRPr lang="de-CH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A05C2843-3746-2A0A-0333-2C5E44DA792C}"/>
              </a:ext>
            </a:extLst>
          </p:cNvPr>
          <p:cNvCxnSpPr>
            <a:cxnSpLocks/>
          </p:cNvCxnSpPr>
          <p:nvPr/>
        </p:nvCxnSpPr>
        <p:spPr>
          <a:xfrm>
            <a:off x="1645920" y="3686629"/>
            <a:ext cx="873179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0303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ECA151CC-3CBB-CE53-FC38-630147DC67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1970" y="7042674"/>
            <a:ext cx="1658611" cy="1658611"/>
          </a:xfr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DEE98F42-E8F9-E6EC-E29D-FCBE3A9FA8BF}"/>
              </a:ext>
            </a:extLst>
          </p:cNvPr>
          <p:cNvSpPr/>
          <p:nvPr/>
        </p:nvSpPr>
        <p:spPr>
          <a:xfrm>
            <a:off x="2773505" y="2203460"/>
            <a:ext cx="5799381" cy="3529012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6" name="Pfeil: nach rechts 5">
            <a:extLst>
              <a:ext uri="{FF2B5EF4-FFF2-40B4-BE49-F238E27FC236}">
                <a16:creationId xmlns:a16="http://schemas.microsoft.com/office/drawing/2014/main" id="{0A809041-452A-96A2-AA27-5DD93A682563}"/>
              </a:ext>
            </a:extLst>
          </p:cNvPr>
          <p:cNvSpPr/>
          <p:nvPr/>
        </p:nvSpPr>
        <p:spPr>
          <a:xfrm>
            <a:off x="8690188" y="3791318"/>
            <a:ext cx="902368" cy="322263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A49954C5-FF34-A165-099D-F562CA0B01EA}"/>
              </a:ext>
            </a:extLst>
          </p:cNvPr>
          <p:cNvSpPr txBox="1"/>
          <p:nvPr/>
        </p:nvSpPr>
        <p:spPr>
          <a:xfrm>
            <a:off x="10258261" y="7122297"/>
            <a:ext cx="13234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1500" dirty="0"/>
              <a:t>4</a:t>
            </a:r>
            <a:endParaRPr lang="de-CH" sz="6600" dirty="0"/>
          </a:p>
        </p:txBody>
      </p:sp>
      <p:grpSp>
        <p:nvGrpSpPr>
          <p:cNvPr id="127" name="Gruppieren 126">
            <a:extLst>
              <a:ext uri="{FF2B5EF4-FFF2-40B4-BE49-F238E27FC236}">
                <a16:creationId xmlns:a16="http://schemas.microsoft.com/office/drawing/2014/main" id="{2DA57AAA-EF24-7644-003D-804F0D8AA11D}"/>
              </a:ext>
            </a:extLst>
          </p:cNvPr>
          <p:cNvGrpSpPr/>
          <p:nvPr/>
        </p:nvGrpSpPr>
        <p:grpSpPr>
          <a:xfrm>
            <a:off x="3033820" y="2483241"/>
            <a:ext cx="656383" cy="656383"/>
            <a:chOff x="4365399" y="2315814"/>
            <a:chExt cx="992550" cy="992550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B518B1A3-D6F3-4CE0-2764-C60A4594D3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28BAA9D5-5EE2-DFF0-A65C-B382E91DBFF5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5" name="Gruppieren 154">
            <a:extLst>
              <a:ext uri="{FF2B5EF4-FFF2-40B4-BE49-F238E27FC236}">
                <a16:creationId xmlns:a16="http://schemas.microsoft.com/office/drawing/2014/main" id="{84F32194-263C-3B46-655D-CBC8229DB472}"/>
              </a:ext>
            </a:extLst>
          </p:cNvPr>
          <p:cNvGrpSpPr/>
          <p:nvPr/>
        </p:nvGrpSpPr>
        <p:grpSpPr>
          <a:xfrm>
            <a:off x="3807505" y="2483241"/>
            <a:ext cx="656383" cy="656383"/>
            <a:chOff x="4365399" y="2315814"/>
            <a:chExt cx="992550" cy="992550"/>
          </a:xfrm>
        </p:grpSpPr>
        <p:pic>
          <p:nvPicPr>
            <p:cNvPr id="156" name="Grafik 155">
              <a:extLst>
                <a:ext uri="{FF2B5EF4-FFF2-40B4-BE49-F238E27FC236}">
                  <a16:creationId xmlns:a16="http://schemas.microsoft.com/office/drawing/2014/main" id="{94AA1D8E-641E-92DF-6A24-EB2E06944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EBB11DAF-3C35-F94A-2220-7B426EA08077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8" name="Gruppieren 157">
            <a:extLst>
              <a:ext uri="{FF2B5EF4-FFF2-40B4-BE49-F238E27FC236}">
                <a16:creationId xmlns:a16="http://schemas.microsoft.com/office/drawing/2014/main" id="{1B82AD05-5110-8C50-1153-DF2E367A8623}"/>
              </a:ext>
            </a:extLst>
          </p:cNvPr>
          <p:cNvGrpSpPr/>
          <p:nvPr/>
        </p:nvGrpSpPr>
        <p:grpSpPr>
          <a:xfrm>
            <a:off x="4581190" y="2487581"/>
            <a:ext cx="656383" cy="656383"/>
            <a:chOff x="4365399" y="2315814"/>
            <a:chExt cx="992550" cy="992550"/>
          </a:xfrm>
        </p:grpSpPr>
        <p:pic>
          <p:nvPicPr>
            <p:cNvPr id="159" name="Grafik 158">
              <a:extLst>
                <a:ext uri="{FF2B5EF4-FFF2-40B4-BE49-F238E27FC236}">
                  <a16:creationId xmlns:a16="http://schemas.microsoft.com/office/drawing/2014/main" id="{1F85FF27-4B30-CEF2-BD84-355DF70954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D035A7EB-D652-B6DF-EF22-8FF872A46D44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1" name="Gruppieren 160">
            <a:extLst>
              <a:ext uri="{FF2B5EF4-FFF2-40B4-BE49-F238E27FC236}">
                <a16:creationId xmlns:a16="http://schemas.microsoft.com/office/drawing/2014/main" id="{8567EEFB-66C2-29CF-FF43-F819A9395FA4}"/>
              </a:ext>
            </a:extLst>
          </p:cNvPr>
          <p:cNvGrpSpPr/>
          <p:nvPr/>
        </p:nvGrpSpPr>
        <p:grpSpPr>
          <a:xfrm>
            <a:off x="5354875" y="2483240"/>
            <a:ext cx="656383" cy="656383"/>
            <a:chOff x="4365399" y="2315814"/>
            <a:chExt cx="992550" cy="992550"/>
          </a:xfrm>
        </p:grpSpPr>
        <p:pic>
          <p:nvPicPr>
            <p:cNvPr id="162" name="Grafik 161">
              <a:extLst>
                <a:ext uri="{FF2B5EF4-FFF2-40B4-BE49-F238E27FC236}">
                  <a16:creationId xmlns:a16="http://schemas.microsoft.com/office/drawing/2014/main" id="{0944520F-5EDE-BC81-D35F-B6BCDBFCB7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558A0204-9E2A-4195-F82C-7006993D1527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4" name="Gruppieren 163">
            <a:extLst>
              <a:ext uri="{FF2B5EF4-FFF2-40B4-BE49-F238E27FC236}">
                <a16:creationId xmlns:a16="http://schemas.microsoft.com/office/drawing/2014/main" id="{D14D3FED-4229-B596-E3E6-B2C4B7307E29}"/>
              </a:ext>
            </a:extLst>
          </p:cNvPr>
          <p:cNvGrpSpPr/>
          <p:nvPr/>
        </p:nvGrpSpPr>
        <p:grpSpPr>
          <a:xfrm>
            <a:off x="6128560" y="2481114"/>
            <a:ext cx="656383" cy="656383"/>
            <a:chOff x="4365399" y="2315814"/>
            <a:chExt cx="992550" cy="992550"/>
          </a:xfrm>
        </p:grpSpPr>
        <p:pic>
          <p:nvPicPr>
            <p:cNvPr id="165" name="Grafik 164">
              <a:extLst>
                <a:ext uri="{FF2B5EF4-FFF2-40B4-BE49-F238E27FC236}">
                  <a16:creationId xmlns:a16="http://schemas.microsoft.com/office/drawing/2014/main" id="{FB734985-F3EB-64BD-6F7D-3B1422EE12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E2D6F42C-9388-11E1-E27C-AD8B9835C414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7" name="Gruppieren 166">
            <a:extLst>
              <a:ext uri="{FF2B5EF4-FFF2-40B4-BE49-F238E27FC236}">
                <a16:creationId xmlns:a16="http://schemas.microsoft.com/office/drawing/2014/main" id="{1AA67B15-76AD-74CB-57F6-CF4CB046D9B2}"/>
              </a:ext>
            </a:extLst>
          </p:cNvPr>
          <p:cNvGrpSpPr/>
          <p:nvPr/>
        </p:nvGrpSpPr>
        <p:grpSpPr>
          <a:xfrm>
            <a:off x="6902245" y="2481114"/>
            <a:ext cx="656383" cy="656383"/>
            <a:chOff x="4365399" y="2315814"/>
            <a:chExt cx="992550" cy="992550"/>
          </a:xfrm>
        </p:grpSpPr>
        <p:pic>
          <p:nvPicPr>
            <p:cNvPr id="168" name="Grafik 167">
              <a:extLst>
                <a:ext uri="{FF2B5EF4-FFF2-40B4-BE49-F238E27FC236}">
                  <a16:creationId xmlns:a16="http://schemas.microsoft.com/office/drawing/2014/main" id="{B22FADA1-CC4F-D70D-D6DA-B059217222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0FA66EB8-9453-EC1E-15BB-31EE8A14ECA4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0" name="Gruppieren 169">
            <a:extLst>
              <a:ext uri="{FF2B5EF4-FFF2-40B4-BE49-F238E27FC236}">
                <a16:creationId xmlns:a16="http://schemas.microsoft.com/office/drawing/2014/main" id="{A4BDFB35-77AC-E9A0-E6FC-C888A3CD5CCF}"/>
              </a:ext>
            </a:extLst>
          </p:cNvPr>
          <p:cNvGrpSpPr/>
          <p:nvPr/>
        </p:nvGrpSpPr>
        <p:grpSpPr>
          <a:xfrm>
            <a:off x="7675930" y="2485454"/>
            <a:ext cx="656383" cy="656383"/>
            <a:chOff x="4365399" y="2315814"/>
            <a:chExt cx="992550" cy="992550"/>
          </a:xfrm>
        </p:grpSpPr>
        <p:pic>
          <p:nvPicPr>
            <p:cNvPr id="171" name="Grafik 170">
              <a:extLst>
                <a:ext uri="{FF2B5EF4-FFF2-40B4-BE49-F238E27FC236}">
                  <a16:creationId xmlns:a16="http://schemas.microsoft.com/office/drawing/2014/main" id="{A14F7E9B-93C6-FD87-55DC-D1EF6EFC69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3F902550-09A4-9D29-8354-D15E96604E52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6" name="Gruppieren 175">
            <a:extLst>
              <a:ext uri="{FF2B5EF4-FFF2-40B4-BE49-F238E27FC236}">
                <a16:creationId xmlns:a16="http://schemas.microsoft.com/office/drawing/2014/main" id="{2FD57033-6205-6DDC-B780-672FB6F7B7B9}"/>
              </a:ext>
            </a:extLst>
          </p:cNvPr>
          <p:cNvGrpSpPr/>
          <p:nvPr/>
        </p:nvGrpSpPr>
        <p:grpSpPr>
          <a:xfrm>
            <a:off x="3033820" y="3256965"/>
            <a:ext cx="656383" cy="656383"/>
            <a:chOff x="4365399" y="2315814"/>
            <a:chExt cx="992550" cy="992550"/>
          </a:xfrm>
        </p:grpSpPr>
        <p:pic>
          <p:nvPicPr>
            <p:cNvPr id="177" name="Grafik 176">
              <a:extLst>
                <a:ext uri="{FF2B5EF4-FFF2-40B4-BE49-F238E27FC236}">
                  <a16:creationId xmlns:a16="http://schemas.microsoft.com/office/drawing/2014/main" id="{C1A7E989-D6CC-A48B-3361-8F322BB3C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7709E389-3E47-86C2-9DC2-80ABFC4FD11F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9" name="Gruppieren 178">
            <a:extLst>
              <a:ext uri="{FF2B5EF4-FFF2-40B4-BE49-F238E27FC236}">
                <a16:creationId xmlns:a16="http://schemas.microsoft.com/office/drawing/2014/main" id="{14644DF3-FC17-5BAB-5A0D-35F165D6F2D6}"/>
              </a:ext>
            </a:extLst>
          </p:cNvPr>
          <p:cNvGrpSpPr/>
          <p:nvPr/>
        </p:nvGrpSpPr>
        <p:grpSpPr>
          <a:xfrm>
            <a:off x="3807505" y="3256965"/>
            <a:ext cx="656383" cy="656383"/>
            <a:chOff x="4365399" y="2315814"/>
            <a:chExt cx="992550" cy="992550"/>
          </a:xfrm>
        </p:grpSpPr>
        <p:pic>
          <p:nvPicPr>
            <p:cNvPr id="180" name="Grafik 179">
              <a:extLst>
                <a:ext uri="{FF2B5EF4-FFF2-40B4-BE49-F238E27FC236}">
                  <a16:creationId xmlns:a16="http://schemas.microsoft.com/office/drawing/2014/main" id="{E8B25E05-675C-68C2-17BF-BFD01E98E4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FBDF62FE-E70E-5035-0027-43FA103E29E1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2" name="Gruppieren 181">
            <a:extLst>
              <a:ext uri="{FF2B5EF4-FFF2-40B4-BE49-F238E27FC236}">
                <a16:creationId xmlns:a16="http://schemas.microsoft.com/office/drawing/2014/main" id="{E2EA7ED1-37B8-FD2E-9C19-44512D790694}"/>
              </a:ext>
            </a:extLst>
          </p:cNvPr>
          <p:cNvGrpSpPr/>
          <p:nvPr/>
        </p:nvGrpSpPr>
        <p:grpSpPr>
          <a:xfrm>
            <a:off x="4581190" y="3261305"/>
            <a:ext cx="656383" cy="656383"/>
            <a:chOff x="4365399" y="2315814"/>
            <a:chExt cx="992550" cy="992550"/>
          </a:xfrm>
        </p:grpSpPr>
        <p:pic>
          <p:nvPicPr>
            <p:cNvPr id="183" name="Grafik 182">
              <a:extLst>
                <a:ext uri="{FF2B5EF4-FFF2-40B4-BE49-F238E27FC236}">
                  <a16:creationId xmlns:a16="http://schemas.microsoft.com/office/drawing/2014/main" id="{A338E060-ACFF-A6E6-98B5-48A50C6E7F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231BC8CD-D53E-C5FD-DB9B-AB11097EC0A3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5" name="Gruppieren 184">
            <a:extLst>
              <a:ext uri="{FF2B5EF4-FFF2-40B4-BE49-F238E27FC236}">
                <a16:creationId xmlns:a16="http://schemas.microsoft.com/office/drawing/2014/main" id="{6B3BB538-4ED5-ABD7-EAE6-55210CD9FEF6}"/>
              </a:ext>
            </a:extLst>
          </p:cNvPr>
          <p:cNvGrpSpPr/>
          <p:nvPr/>
        </p:nvGrpSpPr>
        <p:grpSpPr>
          <a:xfrm>
            <a:off x="5354875" y="3256964"/>
            <a:ext cx="656383" cy="656383"/>
            <a:chOff x="4365399" y="2315814"/>
            <a:chExt cx="992550" cy="992550"/>
          </a:xfrm>
        </p:grpSpPr>
        <p:pic>
          <p:nvPicPr>
            <p:cNvPr id="186" name="Grafik 185">
              <a:extLst>
                <a:ext uri="{FF2B5EF4-FFF2-40B4-BE49-F238E27FC236}">
                  <a16:creationId xmlns:a16="http://schemas.microsoft.com/office/drawing/2014/main" id="{17C909D2-AC01-F4BB-9BE4-D4D8C9F8DA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E590AB22-20AA-578C-7C33-1E2AEC3F72CD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88" name="Gruppieren 187">
            <a:extLst>
              <a:ext uri="{FF2B5EF4-FFF2-40B4-BE49-F238E27FC236}">
                <a16:creationId xmlns:a16="http://schemas.microsoft.com/office/drawing/2014/main" id="{35C2CA94-F01D-CBA0-E481-4DE963868302}"/>
              </a:ext>
            </a:extLst>
          </p:cNvPr>
          <p:cNvGrpSpPr/>
          <p:nvPr/>
        </p:nvGrpSpPr>
        <p:grpSpPr>
          <a:xfrm>
            <a:off x="6128560" y="3254838"/>
            <a:ext cx="656383" cy="656383"/>
            <a:chOff x="4365399" y="2315814"/>
            <a:chExt cx="992550" cy="992550"/>
          </a:xfrm>
        </p:grpSpPr>
        <p:pic>
          <p:nvPicPr>
            <p:cNvPr id="189" name="Grafik 188">
              <a:extLst>
                <a:ext uri="{FF2B5EF4-FFF2-40B4-BE49-F238E27FC236}">
                  <a16:creationId xmlns:a16="http://schemas.microsoft.com/office/drawing/2014/main" id="{86B73B43-A99B-B264-F457-985D90362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37A64FB2-F9D2-5A01-5FF8-2A403045FCD2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1" name="Gruppieren 190">
            <a:extLst>
              <a:ext uri="{FF2B5EF4-FFF2-40B4-BE49-F238E27FC236}">
                <a16:creationId xmlns:a16="http://schemas.microsoft.com/office/drawing/2014/main" id="{9FC620A7-3A1C-DC2A-CFA3-3ACABA581487}"/>
              </a:ext>
            </a:extLst>
          </p:cNvPr>
          <p:cNvGrpSpPr/>
          <p:nvPr/>
        </p:nvGrpSpPr>
        <p:grpSpPr>
          <a:xfrm>
            <a:off x="6902245" y="3254838"/>
            <a:ext cx="656383" cy="656383"/>
            <a:chOff x="4365399" y="2315814"/>
            <a:chExt cx="992550" cy="992550"/>
          </a:xfrm>
        </p:grpSpPr>
        <p:pic>
          <p:nvPicPr>
            <p:cNvPr id="192" name="Grafik 191">
              <a:extLst>
                <a:ext uri="{FF2B5EF4-FFF2-40B4-BE49-F238E27FC236}">
                  <a16:creationId xmlns:a16="http://schemas.microsoft.com/office/drawing/2014/main" id="{1419D4B6-C008-1E9D-65FF-DD3E3BF040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E3E543AB-2BF9-3654-8366-7D237693CB91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4" name="Gruppieren 193">
            <a:extLst>
              <a:ext uri="{FF2B5EF4-FFF2-40B4-BE49-F238E27FC236}">
                <a16:creationId xmlns:a16="http://schemas.microsoft.com/office/drawing/2014/main" id="{C68EF1E7-10CE-FDE8-D545-E9DAD1DE123F}"/>
              </a:ext>
            </a:extLst>
          </p:cNvPr>
          <p:cNvGrpSpPr/>
          <p:nvPr/>
        </p:nvGrpSpPr>
        <p:grpSpPr>
          <a:xfrm>
            <a:off x="7675930" y="3259178"/>
            <a:ext cx="656383" cy="656383"/>
            <a:chOff x="4365399" y="2315814"/>
            <a:chExt cx="992550" cy="992550"/>
          </a:xfrm>
        </p:grpSpPr>
        <p:pic>
          <p:nvPicPr>
            <p:cNvPr id="195" name="Grafik 194">
              <a:extLst>
                <a:ext uri="{FF2B5EF4-FFF2-40B4-BE49-F238E27FC236}">
                  <a16:creationId xmlns:a16="http://schemas.microsoft.com/office/drawing/2014/main" id="{A1E79B68-F25E-55FF-1796-984377FAE1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CF299B77-940B-3915-A783-33CC0318C0E2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6" name="Picture 2" descr="Cute little golden retriever dog on white background. Generative AI  26263888 Stock Photo at Vecteezy">
            <a:extLst>
              <a:ext uri="{FF2B5EF4-FFF2-40B4-BE49-F238E27FC236}">
                <a16:creationId xmlns:a16="http://schemas.microsoft.com/office/drawing/2014/main" id="{9E37DB8D-4689-4018-A34D-934887487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5625"/>
            <a:ext cx="1973488" cy="197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feil: nach rechts 4">
            <a:extLst>
              <a:ext uri="{FF2B5EF4-FFF2-40B4-BE49-F238E27FC236}">
                <a16:creationId xmlns:a16="http://schemas.microsoft.com/office/drawing/2014/main" id="{DDC76194-1C82-A2F3-933A-9E1AA192CBE8}"/>
              </a:ext>
            </a:extLst>
          </p:cNvPr>
          <p:cNvSpPr/>
          <p:nvPr/>
        </p:nvSpPr>
        <p:spPr>
          <a:xfrm>
            <a:off x="1675064" y="3804381"/>
            <a:ext cx="902368" cy="322263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grpSp>
        <p:nvGrpSpPr>
          <p:cNvPr id="303" name="Gruppieren 302">
            <a:extLst>
              <a:ext uri="{FF2B5EF4-FFF2-40B4-BE49-F238E27FC236}">
                <a16:creationId xmlns:a16="http://schemas.microsoft.com/office/drawing/2014/main" id="{F15CA0BF-E873-B97C-E6A2-F16C6A2B9FBB}"/>
              </a:ext>
            </a:extLst>
          </p:cNvPr>
          <p:cNvGrpSpPr/>
          <p:nvPr/>
        </p:nvGrpSpPr>
        <p:grpSpPr>
          <a:xfrm>
            <a:off x="3033820" y="4039368"/>
            <a:ext cx="656383" cy="656383"/>
            <a:chOff x="4365399" y="2315814"/>
            <a:chExt cx="992550" cy="992550"/>
          </a:xfrm>
        </p:grpSpPr>
        <p:pic>
          <p:nvPicPr>
            <p:cNvPr id="304" name="Grafik 303">
              <a:extLst>
                <a:ext uri="{FF2B5EF4-FFF2-40B4-BE49-F238E27FC236}">
                  <a16:creationId xmlns:a16="http://schemas.microsoft.com/office/drawing/2014/main" id="{46724FEF-4A37-195C-589C-19761D42F5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4F4719DA-3985-1D3E-8ECF-B94DE9124B2B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6" name="Gruppieren 305">
            <a:extLst>
              <a:ext uri="{FF2B5EF4-FFF2-40B4-BE49-F238E27FC236}">
                <a16:creationId xmlns:a16="http://schemas.microsoft.com/office/drawing/2014/main" id="{84251F33-D3DE-4B12-FAF3-8354CB3FE9D2}"/>
              </a:ext>
            </a:extLst>
          </p:cNvPr>
          <p:cNvGrpSpPr/>
          <p:nvPr/>
        </p:nvGrpSpPr>
        <p:grpSpPr>
          <a:xfrm>
            <a:off x="3807505" y="4039368"/>
            <a:ext cx="656383" cy="656383"/>
            <a:chOff x="4365399" y="2315814"/>
            <a:chExt cx="992550" cy="992550"/>
          </a:xfrm>
        </p:grpSpPr>
        <p:pic>
          <p:nvPicPr>
            <p:cNvPr id="307" name="Grafik 306">
              <a:extLst>
                <a:ext uri="{FF2B5EF4-FFF2-40B4-BE49-F238E27FC236}">
                  <a16:creationId xmlns:a16="http://schemas.microsoft.com/office/drawing/2014/main" id="{CD9C1B49-2840-3525-B2F7-BF1D3F754E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85665889-4B54-D040-9E26-73647BB55535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9" name="Gruppieren 308">
            <a:extLst>
              <a:ext uri="{FF2B5EF4-FFF2-40B4-BE49-F238E27FC236}">
                <a16:creationId xmlns:a16="http://schemas.microsoft.com/office/drawing/2014/main" id="{8C7CF1AE-97C2-505A-24E1-E445A43082C2}"/>
              </a:ext>
            </a:extLst>
          </p:cNvPr>
          <p:cNvGrpSpPr/>
          <p:nvPr/>
        </p:nvGrpSpPr>
        <p:grpSpPr>
          <a:xfrm>
            <a:off x="4581190" y="4043708"/>
            <a:ext cx="656383" cy="656383"/>
            <a:chOff x="4365399" y="2315814"/>
            <a:chExt cx="992550" cy="992550"/>
          </a:xfrm>
        </p:grpSpPr>
        <p:pic>
          <p:nvPicPr>
            <p:cNvPr id="310" name="Grafik 309">
              <a:extLst>
                <a:ext uri="{FF2B5EF4-FFF2-40B4-BE49-F238E27FC236}">
                  <a16:creationId xmlns:a16="http://schemas.microsoft.com/office/drawing/2014/main" id="{3511B248-F4BA-F42A-7167-1E8C7B36D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3F8DD2E5-A8F7-6BEE-D3A9-CA3BF5768667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2" name="Gruppieren 311">
            <a:extLst>
              <a:ext uri="{FF2B5EF4-FFF2-40B4-BE49-F238E27FC236}">
                <a16:creationId xmlns:a16="http://schemas.microsoft.com/office/drawing/2014/main" id="{4D5F563C-1DA1-496C-1199-575E1708FE11}"/>
              </a:ext>
            </a:extLst>
          </p:cNvPr>
          <p:cNvGrpSpPr/>
          <p:nvPr/>
        </p:nvGrpSpPr>
        <p:grpSpPr>
          <a:xfrm>
            <a:off x="5354875" y="4039367"/>
            <a:ext cx="656383" cy="656383"/>
            <a:chOff x="4365399" y="2315814"/>
            <a:chExt cx="992550" cy="992550"/>
          </a:xfrm>
        </p:grpSpPr>
        <p:pic>
          <p:nvPicPr>
            <p:cNvPr id="313" name="Grafik 312">
              <a:extLst>
                <a:ext uri="{FF2B5EF4-FFF2-40B4-BE49-F238E27FC236}">
                  <a16:creationId xmlns:a16="http://schemas.microsoft.com/office/drawing/2014/main" id="{477C78D3-C03A-5947-4219-DE883FF532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11E487A3-2213-C74C-E728-3079516D2552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15" name="Gruppieren 314">
            <a:extLst>
              <a:ext uri="{FF2B5EF4-FFF2-40B4-BE49-F238E27FC236}">
                <a16:creationId xmlns:a16="http://schemas.microsoft.com/office/drawing/2014/main" id="{5CD1DCDE-1BB1-3062-F7A1-EDA975C33BC7}"/>
              </a:ext>
            </a:extLst>
          </p:cNvPr>
          <p:cNvGrpSpPr/>
          <p:nvPr/>
        </p:nvGrpSpPr>
        <p:grpSpPr>
          <a:xfrm>
            <a:off x="6128560" y="4037241"/>
            <a:ext cx="656383" cy="656383"/>
            <a:chOff x="4365399" y="2315814"/>
            <a:chExt cx="992550" cy="992550"/>
          </a:xfrm>
        </p:grpSpPr>
        <p:pic>
          <p:nvPicPr>
            <p:cNvPr id="316" name="Grafik 315">
              <a:extLst>
                <a:ext uri="{FF2B5EF4-FFF2-40B4-BE49-F238E27FC236}">
                  <a16:creationId xmlns:a16="http://schemas.microsoft.com/office/drawing/2014/main" id="{F5ABCBBB-F2A1-D804-C6D5-F1A830BBA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5F7BCBD3-8340-61A5-A3F4-169D7DA08FC2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8" name="Gruppieren 317">
            <a:extLst>
              <a:ext uri="{FF2B5EF4-FFF2-40B4-BE49-F238E27FC236}">
                <a16:creationId xmlns:a16="http://schemas.microsoft.com/office/drawing/2014/main" id="{56DDCDF5-0D32-AF51-65DC-77BD5B648D3B}"/>
              </a:ext>
            </a:extLst>
          </p:cNvPr>
          <p:cNvGrpSpPr/>
          <p:nvPr/>
        </p:nvGrpSpPr>
        <p:grpSpPr>
          <a:xfrm>
            <a:off x="6902245" y="4037241"/>
            <a:ext cx="656383" cy="656383"/>
            <a:chOff x="4365399" y="2315814"/>
            <a:chExt cx="992550" cy="992550"/>
          </a:xfrm>
        </p:grpSpPr>
        <p:pic>
          <p:nvPicPr>
            <p:cNvPr id="319" name="Grafik 318">
              <a:extLst>
                <a:ext uri="{FF2B5EF4-FFF2-40B4-BE49-F238E27FC236}">
                  <a16:creationId xmlns:a16="http://schemas.microsoft.com/office/drawing/2014/main" id="{57497A3A-0A9C-8E0A-84E3-0CB528056E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1024" name="Ellipse 1023">
              <a:extLst>
                <a:ext uri="{FF2B5EF4-FFF2-40B4-BE49-F238E27FC236}">
                  <a16:creationId xmlns:a16="http://schemas.microsoft.com/office/drawing/2014/main" id="{29601BF9-F47E-CFE1-FB4A-8BFFE4934E54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25" name="Gruppieren 1024">
            <a:extLst>
              <a:ext uri="{FF2B5EF4-FFF2-40B4-BE49-F238E27FC236}">
                <a16:creationId xmlns:a16="http://schemas.microsoft.com/office/drawing/2014/main" id="{EC7B39DB-D913-82A8-D745-D7ABE79375C4}"/>
              </a:ext>
            </a:extLst>
          </p:cNvPr>
          <p:cNvGrpSpPr/>
          <p:nvPr/>
        </p:nvGrpSpPr>
        <p:grpSpPr>
          <a:xfrm>
            <a:off x="7675930" y="4041581"/>
            <a:ext cx="656383" cy="656383"/>
            <a:chOff x="4365399" y="2315814"/>
            <a:chExt cx="992550" cy="992550"/>
          </a:xfrm>
        </p:grpSpPr>
        <p:pic>
          <p:nvPicPr>
            <p:cNvPr id="1027" name="Grafik 1026">
              <a:extLst>
                <a:ext uri="{FF2B5EF4-FFF2-40B4-BE49-F238E27FC236}">
                  <a16:creationId xmlns:a16="http://schemas.microsoft.com/office/drawing/2014/main" id="{D0EFA64A-F8C7-E406-4631-9625C529B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1028" name="Ellipse 1027">
              <a:extLst>
                <a:ext uri="{FF2B5EF4-FFF2-40B4-BE49-F238E27FC236}">
                  <a16:creationId xmlns:a16="http://schemas.microsoft.com/office/drawing/2014/main" id="{B7F0F362-20B9-823A-D231-5F2EF7A3A4F8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29" name="Gruppieren 1028">
            <a:extLst>
              <a:ext uri="{FF2B5EF4-FFF2-40B4-BE49-F238E27FC236}">
                <a16:creationId xmlns:a16="http://schemas.microsoft.com/office/drawing/2014/main" id="{94D03E1E-C2FC-455D-E7D1-890731B28BF1}"/>
              </a:ext>
            </a:extLst>
          </p:cNvPr>
          <p:cNvGrpSpPr/>
          <p:nvPr/>
        </p:nvGrpSpPr>
        <p:grpSpPr>
          <a:xfrm>
            <a:off x="3033820" y="4817432"/>
            <a:ext cx="656383" cy="656383"/>
            <a:chOff x="4365399" y="2315814"/>
            <a:chExt cx="992550" cy="992550"/>
          </a:xfrm>
        </p:grpSpPr>
        <p:pic>
          <p:nvPicPr>
            <p:cNvPr id="1030" name="Grafik 1029">
              <a:extLst>
                <a:ext uri="{FF2B5EF4-FFF2-40B4-BE49-F238E27FC236}">
                  <a16:creationId xmlns:a16="http://schemas.microsoft.com/office/drawing/2014/main" id="{0FE939C5-079F-4C30-1CB2-85D97B1722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1031" name="Ellipse 1030">
              <a:extLst>
                <a:ext uri="{FF2B5EF4-FFF2-40B4-BE49-F238E27FC236}">
                  <a16:creationId xmlns:a16="http://schemas.microsoft.com/office/drawing/2014/main" id="{D27D78E4-6034-5EF0-A9DB-E8A9BE91DAD0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32" name="Gruppieren 1031">
            <a:extLst>
              <a:ext uri="{FF2B5EF4-FFF2-40B4-BE49-F238E27FC236}">
                <a16:creationId xmlns:a16="http://schemas.microsoft.com/office/drawing/2014/main" id="{35400921-D1DD-950C-1E38-212B0608110D}"/>
              </a:ext>
            </a:extLst>
          </p:cNvPr>
          <p:cNvGrpSpPr/>
          <p:nvPr/>
        </p:nvGrpSpPr>
        <p:grpSpPr>
          <a:xfrm>
            <a:off x="3807505" y="4817432"/>
            <a:ext cx="656383" cy="656383"/>
            <a:chOff x="4365399" y="2315814"/>
            <a:chExt cx="992550" cy="992550"/>
          </a:xfrm>
        </p:grpSpPr>
        <p:pic>
          <p:nvPicPr>
            <p:cNvPr id="1033" name="Grafik 1032">
              <a:extLst>
                <a:ext uri="{FF2B5EF4-FFF2-40B4-BE49-F238E27FC236}">
                  <a16:creationId xmlns:a16="http://schemas.microsoft.com/office/drawing/2014/main" id="{075BE121-F8A1-CF16-3332-AF9BE550D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1034" name="Ellipse 1033">
              <a:extLst>
                <a:ext uri="{FF2B5EF4-FFF2-40B4-BE49-F238E27FC236}">
                  <a16:creationId xmlns:a16="http://schemas.microsoft.com/office/drawing/2014/main" id="{A45E0B20-21BC-4103-98BD-1CA4BC62AD39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35" name="Gruppieren 1034">
            <a:extLst>
              <a:ext uri="{FF2B5EF4-FFF2-40B4-BE49-F238E27FC236}">
                <a16:creationId xmlns:a16="http://schemas.microsoft.com/office/drawing/2014/main" id="{7E61D296-86C8-9290-384A-D0A19F1D668D}"/>
              </a:ext>
            </a:extLst>
          </p:cNvPr>
          <p:cNvGrpSpPr/>
          <p:nvPr/>
        </p:nvGrpSpPr>
        <p:grpSpPr>
          <a:xfrm>
            <a:off x="4581190" y="4821772"/>
            <a:ext cx="656383" cy="656383"/>
            <a:chOff x="4365399" y="2315814"/>
            <a:chExt cx="992550" cy="992550"/>
          </a:xfrm>
        </p:grpSpPr>
        <p:pic>
          <p:nvPicPr>
            <p:cNvPr id="1036" name="Grafik 1035">
              <a:extLst>
                <a:ext uri="{FF2B5EF4-FFF2-40B4-BE49-F238E27FC236}">
                  <a16:creationId xmlns:a16="http://schemas.microsoft.com/office/drawing/2014/main" id="{D1C0CB02-181D-84F9-8992-7723E1CF9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1037" name="Ellipse 1036">
              <a:extLst>
                <a:ext uri="{FF2B5EF4-FFF2-40B4-BE49-F238E27FC236}">
                  <a16:creationId xmlns:a16="http://schemas.microsoft.com/office/drawing/2014/main" id="{8BC8E720-014E-F50C-C342-3ED30E54B0A1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38" name="Gruppieren 1037">
            <a:extLst>
              <a:ext uri="{FF2B5EF4-FFF2-40B4-BE49-F238E27FC236}">
                <a16:creationId xmlns:a16="http://schemas.microsoft.com/office/drawing/2014/main" id="{59965227-45B8-0D3B-BC67-464F77820F15}"/>
              </a:ext>
            </a:extLst>
          </p:cNvPr>
          <p:cNvGrpSpPr/>
          <p:nvPr/>
        </p:nvGrpSpPr>
        <p:grpSpPr>
          <a:xfrm>
            <a:off x="5354875" y="4817431"/>
            <a:ext cx="656383" cy="656383"/>
            <a:chOff x="4365399" y="2315814"/>
            <a:chExt cx="992550" cy="992550"/>
          </a:xfrm>
        </p:grpSpPr>
        <p:pic>
          <p:nvPicPr>
            <p:cNvPr id="1039" name="Grafik 1038">
              <a:extLst>
                <a:ext uri="{FF2B5EF4-FFF2-40B4-BE49-F238E27FC236}">
                  <a16:creationId xmlns:a16="http://schemas.microsoft.com/office/drawing/2014/main" id="{29BFAD4C-DB8A-D1C4-25D6-A1C9E06DF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1040" name="Ellipse 1039">
              <a:extLst>
                <a:ext uri="{FF2B5EF4-FFF2-40B4-BE49-F238E27FC236}">
                  <a16:creationId xmlns:a16="http://schemas.microsoft.com/office/drawing/2014/main" id="{5500A07A-4FDB-5D1F-D182-A65E9697B267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41" name="Gruppieren 1040">
            <a:extLst>
              <a:ext uri="{FF2B5EF4-FFF2-40B4-BE49-F238E27FC236}">
                <a16:creationId xmlns:a16="http://schemas.microsoft.com/office/drawing/2014/main" id="{0FDE4C90-0876-37C9-F605-3DC4563C3C25}"/>
              </a:ext>
            </a:extLst>
          </p:cNvPr>
          <p:cNvGrpSpPr/>
          <p:nvPr/>
        </p:nvGrpSpPr>
        <p:grpSpPr>
          <a:xfrm>
            <a:off x="6128560" y="4815305"/>
            <a:ext cx="656383" cy="656383"/>
            <a:chOff x="4365399" y="2315814"/>
            <a:chExt cx="992550" cy="992550"/>
          </a:xfrm>
        </p:grpSpPr>
        <p:pic>
          <p:nvPicPr>
            <p:cNvPr id="1042" name="Grafik 1041">
              <a:extLst>
                <a:ext uri="{FF2B5EF4-FFF2-40B4-BE49-F238E27FC236}">
                  <a16:creationId xmlns:a16="http://schemas.microsoft.com/office/drawing/2014/main" id="{0D87B0C1-3B2F-6EE1-4E7B-5E692BE86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1043" name="Ellipse 1042">
              <a:extLst>
                <a:ext uri="{FF2B5EF4-FFF2-40B4-BE49-F238E27FC236}">
                  <a16:creationId xmlns:a16="http://schemas.microsoft.com/office/drawing/2014/main" id="{6ECD5360-E011-48E1-7858-8DE8B06D2AB0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44" name="Gruppieren 1043">
            <a:extLst>
              <a:ext uri="{FF2B5EF4-FFF2-40B4-BE49-F238E27FC236}">
                <a16:creationId xmlns:a16="http://schemas.microsoft.com/office/drawing/2014/main" id="{A794E9DC-949C-9A8B-E374-01D92D6039BB}"/>
              </a:ext>
            </a:extLst>
          </p:cNvPr>
          <p:cNvGrpSpPr/>
          <p:nvPr/>
        </p:nvGrpSpPr>
        <p:grpSpPr>
          <a:xfrm>
            <a:off x="6902245" y="4815305"/>
            <a:ext cx="656383" cy="656383"/>
            <a:chOff x="4365399" y="2315814"/>
            <a:chExt cx="992550" cy="992550"/>
          </a:xfrm>
        </p:grpSpPr>
        <p:pic>
          <p:nvPicPr>
            <p:cNvPr id="1045" name="Grafik 1044">
              <a:extLst>
                <a:ext uri="{FF2B5EF4-FFF2-40B4-BE49-F238E27FC236}">
                  <a16:creationId xmlns:a16="http://schemas.microsoft.com/office/drawing/2014/main" id="{B6AC9B15-A3A6-232A-35F8-FAFD395DAE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1046" name="Ellipse 1045">
              <a:extLst>
                <a:ext uri="{FF2B5EF4-FFF2-40B4-BE49-F238E27FC236}">
                  <a16:creationId xmlns:a16="http://schemas.microsoft.com/office/drawing/2014/main" id="{C66015CE-DF6C-0ED2-E2D7-D242F2E446DB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47" name="Gruppieren 1046">
            <a:extLst>
              <a:ext uri="{FF2B5EF4-FFF2-40B4-BE49-F238E27FC236}">
                <a16:creationId xmlns:a16="http://schemas.microsoft.com/office/drawing/2014/main" id="{8DF11C5B-3C98-FC4F-A6AA-066BA85E5D6C}"/>
              </a:ext>
            </a:extLst>
          </p:cNvPr>
          <p:cNvGrpSpPr/>
          <p:nvPr/>
        </p:nvGrpSpPr>
        <p:grpSpPr>
          <a:xfrm>
            <a:off x="7675930" y="4819645"/>
            <a:ext cx="656383" cy="656383"/>
            <a:chOff x="4365399" y="2315814"/>
            <a:chExt cx="992550" cy="992550"/>
          </a:xfrm>
        </p:grpSpPr>
        <p:pic>
          <p:nvPicPr>
            <p:cNvPr id="1048" name="Grafik 1047">
              <a:extLst>
                <a:ext uri="{FF2B5EF4-FFF2-40B4-BE49-F238E27FC236}">
                  <a16:creationId xmlns:a16="http://schemas.microsoft.com/office/drawing/2014/main" id="{B911EC7D-D094-CE95-DA67-A25150AB42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1049" name="Ellipse 1048">
              <a:extLst>
                <a:ext uri="{FF2B5EF4-FFF2-40B4-BE49-F238E27FC236}">
                  <a16:creationId xmlns:a16="http://schemas.microsoft.com/office/drawing/2014/main" id="{5A6DA354-96A5-999C-9EB9-8F1FD8490A43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hteck 2">
            <a:extLst>
              <a:ext uri="{FF2B5EF4-FFF2-40B4-BE49-F238E27FC236}">
                <a16:creationId xmlns:a16="http://schemas.microsoft.com/office/drawing/2014/main" id="{E96C24C1-C1F0-C9FA-E0CE-6E86A3F499FC}"/>
              </a:ext>
            </a:extLst>
          </p:cNvPr>
          <p:cNvSpPr/>
          <p:nvPr/>
        </p:nvSpPr>
        <p:spPr>
          <a:xfrm>
            <a:off x="0" y="-29562"/>
            <a:ext cx="12192000" cy="102857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22C7CC6-7B19-55F7-F1D9-7ECF2AD60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970" y="-55911"/>
            <a:ext cx="10515600" cy="1154686"/>
          </a:xfrm>
        </p:spPr>
        <p:txBody>
          <a:bodyPr>
            <a:normAutofit/>
          </a:bodyPr>
          <a:lstStyle/>
          <a:p>
            <a:r>
              <a:rPr lang="de-CH" sz="4000" dirty="0" err="1">
                <a:solidFill>
                  <a:schemeClr val="bg1"/>
                </a:solidFill>
              </a:rPr>
              <a:t>Machine</a:t>
            </a:r>
            <a:r>
              <a:rPr lang="de-CH" sz="4000" dirty="0">
                <a:solidFill>
                  <a:schemeClr val="bg1"/>
                </a:solidFill>
              </a:rPr>
              <a:t> Learning Models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9FEB731-BDE4-6C39-9CE0-ACBA2C7B206E}"/>
              </a:ext>
            </a:extLst>
          </p:cNvPr>
          <p:cNvGrpSpPr/>
          <p:nvPr/>
        </p:nvGrpSpPr>
        <p:grpSpPr>
          <a:xfrm>
            <a:off x="9609443" y="3330107"/>
            <a:ext cx="2347269" cy="1552523"/>
            <a:chOff x="9713946" y="3343170"/>
            <a:chExt cx="2347269" cy="155252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11A3A85-2139-6D8A-90ED-7A22F5110580}"/>
                </a:ext>
              </a:extLst>
            </p:cNvPr>
            <p:cNvGrpSpPr/>
            <p:nvPr/>
          </p:nvGrpSpPr>
          <p:grpSpPr>
            <a:xfrm>
              <a:off x="9814361" y="3343170"/>
              <a:ext cx="2243571" cy="302008"/>
              <a:chOff x="10618477" y="3287836"/>
              <a:chExt cx="2146927" cy="282327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8D5C0E7-5F37-77AA-95EB-0EBD48E679E0}"/>
                  </a:ext>
                </a:extLst>
              </p:cNvPr>
              <p:cNvSpPr/>
              <p:nvPr/>
            </p:nvSpPr>
            <p:spPr>
              <a:xfrm>
                <a:off x="10618477" y="3287836"/>
                <a:ext cx="524780" cy="28232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dirty="0"/>
                  <a:t>Cat</a:t>
                </a:r>
                <a:endParaRPr lang="de-CH" dirty="0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E7B17D9-FE61-6EF8-EDAD-0A0FCBC1BA45}"/>
                  </a:ext>
                </a:extLst>
              </p:cNvPr>
              <p:cNvSpPr/>
              <p:nvPr/>
            </p:nvSpPr>
            <p:spPr>
              <a:xfrm>
                <a:off x="10618477" y="3287836"/>
                <a:ext cx="2146927" cy="282327"/>
              </a:xfrm>
              <a:prstGeom prst="rect">
                <a:avLst/>
              </a:prstGeom>
              <a:noFill/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 dirty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98393CB-20B3-0F67-2DF4-EF3D36828ECD}"/>
                </a:ext>
              </a:extLst>
            </p:cNvPr>
            <p:cNvGrpSpPr/>
            <p:nvPr/>
          </p:nvGrpSpPr>
          <p:grpSpPr>
            <a:xfrm>
              <a:off x="9814363" y="3796945"/>
              <a:ext cx="2243571" cy="302008"/>
              <a:chOff x="10618477" y="3287836"/>
              <a:chExt cx="2146927" cy="282327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68A012F-5784-4167-6145-B2C35DD7A702}"/>
                  </a:ext>
                </a:extLst>
              </p:cNvPr>
              <p:cNvSpPr/>
              <p:nvPr/>
            </p:nvSpPr>
            <p:spPr>
              <a:xfrm>
                <a:off x="10626019" y="3294787"/>
                <a:ext cx="1876654" cy="275376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dirty="0"/>
                  <a:t>Dog</a:t>
                </a:r>
                <a:endParaRPr lang="de-CH" dirty="0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5143815-8EAA-8C4B-0445-1DEA4644E3DB}"/>
                  </a:ext>
                </a:extLst>
              </p:cNvPr>
              <p:cNvSpPr/>
              <p:nvPr/>
            </p:nvSpPr>
            <p:spPr>
              <a:xfrm>
                <a:off x="10618477" y="3287836"/>
                <a:ext cx="2146927" cy="282327"/>
              </a:xfrm>
              <a:prstGeom prst="rect">
                <a:avLst/>
              </a:prstGeom>
              <a:noFill/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 dirty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3BE72FF-5232-33D4-2D4C-F5D39E377A11}"/>
                </a:ext>
              </a:extLst>
            </p:cNvPr>
            <p:cNvGrpSpPr/>
            <p:nvPr/>
          </p:nvGrpSpPr>
          <p:grpSpPr>
            <a:xfrm>
              <a:off x="9817642" y="4250720"/>
              <a:ext cx="2243573" cy="302008"/>
              <a:chOff x="10618477" y="3287836"/>
              <a:chExt cx="2146927" cy="282327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9D19DE84-0141-C71D-2F9A-E72BBEDB7965}"/>
                  </a:ext>
                </a:extLst>
              </p:cNvPr>
              <p:cNvSpPr/>
              <p:nvPr/>
            </p:nvSpPr>
            <p:spPr>
              <a:xfrm>
                <a:off x="10622882" y="3293106"/>
                <a:ext cx="781059" cy="27705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dirty="0"/>
                  <a:t>Cow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482BCF3-7F0E-D77B-C210-271CF06D4EDC}"/>
                  </a:ext>
                </a:extLst>
              </p:cNvPr>
              <p:cNvSpPr/>
              <p:nvPr/>
            </p:nvSpPr>
            <p:spPr>
              <a:xfrm>
                <a:off x="10618477" y="3287836"/>
                <a:ext cx="2146927" cy="282327"/>
              </a:xfrm>
              <a:prstGeom prst="rect">
                <a:avLst/>
              </a:prstGeom>
              <a:noFill/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 dirty="0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02B64DC-3659-9885-7319-7828FECB4E48}"/>
                </a:ext>
              </a:extLst>
            </p:cNvPr>
            <p:cNvSpPr txBox="1"/>
            <p:nvPr/>
          </p:nvSpPr>
          <p:spPr>
            <a:xfrm>
              <a:off x="9713946" y="4526361"/>
              <a:ext cx="1401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…</a:t>
              </a:r>
              <a:endParaRPr lang="de-CH" dirty="0"/>
            </a:p>
          </p:txBody>
        </p:sp>
      </p:grpSp>
    </p:spTree>
    <p:extLst>
      <p:ext uri="{BB962C8B-B14F-4D97-AF65-F5344CB8AC3E}">
        <p14:creationId xmlns:p14="http://schemas.microsoft.com/office/powerpoint/2010/main" val="314943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decel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8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10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2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14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decel="4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7200000">
                                      <p:cBhvr>
                                        <p:cTn id="16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2" dur="2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24" dur="2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6" dur="20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28" dur="20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decel="4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7200000">
                                      <p:cBhvr>
                                        <p:cTn id="30" dur="2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34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36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3200000">
                                      <p:cBhvr>
                                        <p:cTn id="38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40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220000">
                                      <p:cBhvr>
                                        <p:cTn id="42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4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46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48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50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3200000">
                                      <p:cBhvr>
                                        <p:cTn id="52" dur="2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54" dur="2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220000">
                                      <p:cBhvr>
                                        <p:cTn id="56" dur="20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8" dur="2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0" dur="20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12CE08C8-8B27-0B3C-35E5-5D6889930F0E}"/>
              </a:ext>
            </a:extLst>
          </p:cNvPr>
          <p:cNvSpPr/>
          <p:nvPr/>
        </p:nvSpPr>
        <p:spPr>
          <a:xfrm>
            <a:off x="633663" y="365125"/>
            <a:ext cx="10924674" cy="61277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DBCDD822-AFA7-592F-0587-E48694F1B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0327" y="1422357"/>
            <a:ext cx="5674700" cy="401328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D858CD4-BC88-C7D2-2D79-7F9C278E5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 dirty="0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757DC867-5061-F551-AB25-EB40ECA95D11}"/>
              </a:ext>
            </a:extLst>
          </p:cNvPr>
          <p:cNvGrpSpPr/>
          <p:nvPr/>
        </p:nvGrpSpPr>
        <p:grpSpPr>
          <a:xfrm>
            <a:off x="1468845" y="573858"/>
            <a:ext cx="9777663" cy="5560778"/>
            <a:chOff x="950495" y="522744"/>
            <a:chExt cx="10403305" cy="5793835"/>
          </a:xfrm>
        </p:grpSpPr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8EA2DA02-3BB8-A8C0-7B36-6D51BCD48406}"/>
                </a:ext>
              </a:extLst>
            </p:cNvPr>
            <p:cNvSpPr/>
            <p:nvPr/>
          </p:nvSpPr>
          <p:spPr>
            <a:xfrm>
              <a:off x="950495" y="522744"/>
              <a:ext cx="10403305" cy="579383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pic>
          <p:nvPicPr>
            <p:cNvPr id="8" name="Grafik 7" descr="Ein Bild, das Screenshot, Diagramm, 3D-Modellierung enthält.&#10;&#10;Automatisch generierte Beschreibung">
              <a:extLst>
                <a:ext uri="{FF2B5EF4-FFF2-40B4-BE49-F238E27FC236}">
                  <a16:creationId xmlns:a16="http://schemas.microsoft.com/office/drawing/2014/main" id="{7BB6AB2B-1C7D-E37D-6789-D7A829B1C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0495" y="1816555"/>
              <a:ext cx="9715500" cy="2619375"/>
            </a:xfrm>
            <a:prstGeom prst="rect">
              <a:avLst/>
            </a:prstGeom>
          </p:spPr>
        </p:pic>
      </p:grpSp>
      <p:pic>
        <p:nvPicPr>
          <p:cNvPr id="16" name="Grafik 15" descr="Ein Bild, das Text, Screenshot, Multimedia-Software, Elektronik enthält.&#10;&#10;Automatisch generierte Beschreibung">
            <a:extLst>
              <a:ext uri="{FF2B5EF4-FFF2-40B4-BE49-F238E27FC236}">
                <a16:creationId xmlns:a16="http://schemas.microsoft.com/office/drawing/2014/main" id="{BADBD08B-0130-FE73-347B-C5878F2489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79" y="1701347"/>
            <a:ext cx="10438321" cy="3074939"/>
          </a:xfrm>
          <a:prstGeom prst="rect">
            <a:avLst/>
          </a:prstGeom>
        </p:spPr>
      </p:pic>
      <p:sp>
        <p:nvSpPr>
          <p:cNvPr id="17" name="Rechteck 16">
            <a:extLst>
              <a:ext uri="{FF2B5EF4-FFF2-40B4-BE49-F238E27FC236}">
                <a16:creationId xmlns:a16="http://schemas.microsoft.com/office/drawing/2014/main" id="{31B8AA60-327B-F824-6E02-72BEA5FE45F3}"/>
              </a:ext>
            </a:extLst>
          </p:cNvPr>
          <p:cNvSpPr/>
          <p:nvPr/>
        </p:nvSpPr>
        <p:spPr>
          <a:xfrm>
            <a:off x="633663" y="854598"/>
            <a:ext cx="10886036" cy="5117151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6" name="Inhaltsplatzhalter 5" descr="Ein Bild, das Text, Screenshot, Diagramm, Schrift enthält.&#10;&#10;Automatisch generierte Beschreibung">
            <a:extLst>
              <a:ext uri="{FF2B5EF4-FFF2-40B4-BE49-F238E27FC236}">
                <a16:creationId xmlns:a16="http://schemas.microsoft.com/office/drawing/2014/main" id="{0E8A6573-9D89-8899-8580-B9CA88821F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829" y="782591"/>
            <a:ext cx="3946358" cy="5560778"/>
          </a:xfrm>
        </p:spPr>
      </p:pic>
    </p:spTree>
    <p:extLst>
      <p:ext uri="{BB962C8B-B14F-4D97-AF65-F5344CB8AC3E}">
        <p14:creationId xmlns:p14="http://schemas.microsoft.com/office/powerpoint/2010/main" val="39168585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ECA151CC-3CBB-CE53-FC38-630147DC67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1970" y="7042674"/>
            <a:ext cx="1658611" cy="1658611"/>
          </a:xfr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A49954C5-FF34-A165-099D-F562CA0B01EA}"/>
              </a:ext>
            </a:extLst>
          </p:cNvPr>
          <p:cNvSpPr txBox="1"/>
          <p:nvPr/>
        </p:nvSpPr>
        <p:spPr>
          <a:xfrm>
            <a:off x="10258261" y="7122297"/>
            <a:ext cx="13234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1500" dirty="0"/>
              <a:t>4</a:t>
            </a:r>
            <a:endParaRPr lang="de-CH" sz="6600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24975C0B-DEB3-6448-EF18-65BAA9B61289}"/>
              </a:ext>
            </a:extLst>
          </p:cNvPr>
          <p:cNvSpPr/>
          <p:nvPr/>
        </p:nvSpPr>
        <p:spPr>
          <a:xfrm>
            <a:off x="0" y="-29562"/>
            <a:ext cx="12192000" cy="102857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4E3DB1DA-762C-F480-0415-1160CC656982}"/>
              </a:ext>
            </a:extLst>
          </p:cNvPr>
          <p:cNvSpPr txBox="1">
            <a:spLocks/>
          </p:cNvSpPr>
          <p:nvPr/>
        </p:nvSpPr>
        <p:spPr>
          <a:xfrm>
            <a:off x="151970" y="-55911"/>
            <a:ext cx="10515600" cy="1154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4000" dirty="0" err="1">
                <a:solidFill>
                  <a:schemeClr val="bg1"/>
                </a:solidFill>
              </a:rPr>
              <a:t>How</a:t>
            </a:r>
            <a:r>
              <a:rPr lang="de-CH" sz="4000" dirty="0">
                <a:solidFill>
                  <a:schemeClr val="bg1"/>
                </a:solidFill>
              </a:rPr>
              <a:t> do </a:t>
            </a:r>
            <a:r>
              <a:rPr lang="de-CH" sz="4000" dirty="0" err="1">
                <a:solidFill>
                  <a:schemeClr val="bg1"/>
                </a:solidFill>
              </a:rPr>
              <a:t>Machine</a:t>
            </a:r>
            <a:r>
              <a:rPr lang="de-CH" sz="4000" dirty="0">
                <a:solidFill>
                  <a:schemeClr val="bg1"/>
                </a:solidFill>
              </a:rPr>
              <a:t> Learning Models </a:t>
            </a:r>
            <a:r>
              <a:rPr lang="de-CH" sz="4000" dirty="0" err="1">
                <a:solidFill>
                  <a:schemeClr val="bg1"/>
                </a:solidFill>
              </a:rPr>
              <a:t>work</a:t>
            </a:r>
            <a:r>
              <a:rPr lang="de-CH" sz="4000" dirty="0">
                <a:solidFill>
                  <a:schemeClr val="bg1"/>
                </a:solidFill>
              </a:rPr>
              <a:t>?</a:t>
            </a:r>
            <a:endParaRPr lang="de-CH" dirty="0">
              <a:solidFill>
                <a:schemeClr val="bg1"/>
              </a:solidFill>
            </a:endParaRPr>
          </a:p>
        </p:txBody>
      </p:sp>
      <p:sp>
        <p:nvSpPr>
          <p:cNvPr id="2" name="Rechteck 3">
            <a:extLst>
              <a:ext uri="{FF2B5EF4-FFF2-40B4-BE49-F238E27FC236}">
                <a16:creationId xmlns:a16="http://schemas.microsoft.com/office/drawing/2014/main" id="{5E9726F4-A6F3-5183-9B81-635EB0E0A758}"/>
              </a:ext>
            </a:extLst>
          </p:cNvPr>
          <p:cNvSpPr/>
          <p:nvPr/>
        </p:nvSpPr>
        <p:spPr>
          <a:xfrm>
            <a:off x="2773505" y="2203460"/>
            <a:ext cx="5799381" cy="3529012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1" name="Pfeil: nach rechts 5">
            <a:extLst>
              <a:ext uri="{FF2B5EF4-FFF2-40B4-BE49-F238E27FC236}">
                <a16:creationId xmlns:a16="http://schemas.microsoft.com/office/drawing/2014/main" id="{865881F7-0C60-2D2B-F123-1EB4B99E8F25}"/>
              </a:ext>
            </a:extLst>
          </p:cNvPr>
          <p:cNvSpPr/>
          <p:nvPr/>
        </p:nvSpPr>
        <p:spPr>
          <a:xfrm>
            <a:off x="8690188" y="3791318"/>
            <a:ext cx="902368" cy="322263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grpSp>
        <p:nvGrpSpPr>
          <p:cNvPr id="13" name="Gruppieren 126">
            <a:extLst>
              <a:ext uri="{FF2B5EF4-FFF2-40B4-BE49-F238E27FC236}">
                <a16:creationId xmlns:a16="http://schemas.microsoft.com/office/drawing/2014/main" id="{5A2B5075-BF0F-0D9D-48AE-9990DC8F9561}"/>
              </a:ext>
            </a:extLst>
          </p:cNvPr>
          <p:cNvGrpSpPr/>
          <p:nvPr/>
        </p:nvGrpSpPr>
        <p:grpSpPr>
          <a:xfrm>
            <a:off x="3033820" y="2483241"/>
            <a:ext cx="656383" cy="656383"/>
            <a:chOff x="4365399" y="2315814"/>
            <a:chExt cx="992550" cy="992550"/>
          </a:xfrm>
        </p:grpSpPr>
        <p:pic>
          <p:nvPicPr>
            <p:cNvPr id="14" name="Grafik 9">
              <a:extLst>
                <a:ext uri="{FF2B5EF4-FFF2-40B4-BE49-F238E27FC236}">
                  <a16:creationId xmlns:a16="http://schemas.microsoft.com/office/drawing/2014/main" id="{7695BB01-BA29-28ED-EB25-031CAD26E0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15" name="Ellipse 125">
              <a:extLst>
                <a:ext uri="{FF2B5EF4-FFF2-40B4-BE49-F238E27FC236}">
                  <a16:creationId xmlns:a16="http://schemas.microsoft.com/office/drawing/2014/main" id="{5FD609C4-0BA0-13EF-6B2E-CE21F0361D38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uppieren 154">
            <a:extLst>
              <a:ext uri="{FF2B5EF4-FFF2-40B4-BE49-F238E27FC236}">
                <a16:creationId xmlns:a16="http://schemas.microsoft.com/office/drawing/2014/main" id="{FDAF24F4-B62F-9F4F-3E1F-E5059D84C211}"/>
              </a:ext>
            </a:extLst>
          </p:cNvPr>
          <p:cNvGrpSpPr/>
          <p:nvPr/>
        </p:nvGrpSpPr>
        <p:grpSpPr>
          <a:xfrm>
            <a:off x="3807505" y="2483241"/>
            <a:ext cx="656383" cy="656383"/>
            <a:chOff x="4365399" y="2315814"/>
            <a:chExt cx="992550" cy="992550"/>
          </a:xfrm>
        </p:grpSpPr>
        <p:pic>
          <p:nvPicPr>
            <p:cNvPr id="17" name="Grafik 155">
              <a:extLst>
                <a:ext uri="{FF2B5EF4-FFF2-40B4-BE49-F238E27FC236}">
                  <a16:creationId xmlns:a16="http://schemas.microsoft.com/office/drawing/2014/main" id="{9E4A4AAA-5EF6-0956-A40A-EC3E7BED0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18" name="Ellipse 156">
              <a:extLst>
                <a:ext uri="{FF2B5EF4-FFF2-40B4-BE49-F238E27FC236}">
                  <a16:creationId xmlns:a16="http://schemas.microsoft.com/office/drawing/2014/main" id="{F571A76E-6683-3443-2305-05A78B94C1CA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uppieren 157">
            <a:extLst>
              <a:ext uri="{FF2B5EF4-FFF2-40B4-BE49-F238E27FC236}">
                <a16:creationId xmlns:a16="http://schemas.microsoft.com/office/drawing/2014/main" id="{FDDA7BF9-02EC-14DD-4C5C-DBB0F6C4653F}"/>
              </a:ext>
            </a:extLst>
          </p:cNvPr>
          <p:cNvGrpSpPr/>
          <p:nvPr/>
        </p:nvGrpSpPr>
        <p:grpSpPr>
          <a:xfrm>
            <a:off x="4581190" y="2487581"/>
            <a:ext cx="656383" cy="656383"/>
            <a:chOff x="4365399" y="2315814"/>
            <a:chExt cx="992550" cy="992550"/>
          </a:xfrm>
        </p:grpSpPr>
        <p:pic>
          <p:nvPicPr>
            <p:cNvPr id="23" name="Grafik 158">
              <a:extLst>
                <a:ext uri="{FF2B5EF4-FFF2-40B4-BE49-F238E27FC236}">
                  <a16:creationId xmlns:a16="http://schemas.microsoft.com/office/drawing/2014/main" id="{85639B02-1ACA-2DD7-45B7-24DA821106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24" name="Ellipse 159">
              <a:extLst>
                <a:ext uri="{FF2B5EF4-FFF2-40B4-BE49-F238E27FC236}">
                  <a16:creationId xmlns:a16="http://schemas.microsoft.com/office/drawing/2014/main" id="{9E8EBD78-06FE-5105-3D53-47188A25620C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uppieren 160">
            <a:extLst>
              <a:ext uri="{FF2B5EF4-FFF2-40B4-BE49-F238E27FC236}">
                <a16:creationId xmlns:a16="http://schemas.microsoft.com/office/drawing/2014/main" id="{82060EE2-72E0-80C3-9283-414383263EDF}"/>
              </a:ext>
            </a:extLst>
          </p:cNvPr>
          <p:cNvGrpSpPr/>
          <p:nvPr/>
        </p:nvGrpSpPr>
        <p:grpSpPr>
          <a:xfrm>
            <a:off x="5354875" y="2483240"/>
            <a:ext cx="656383" cy="656383"/>
            <a:chOff x="4365399" y="2315814"/>
            <a:chExt cx="992550" cy="992550"/>
          </a:xfrm>
        </p:grpSpPr>
        <p:pic>
          <p:nvPicPr>
            <p:cNvPr id="26" name="Grafik 161">
              <a:extLst>
                <a:ext uri="{FF2B5EF4-FFF2-40B4-BE49-F238E27FC236}">
                  <a16:creationId xmlns:a16="http://schemas.microsoft.com/office/drawing/2014/main" id="{E6969149-6C22-31E5-A234-84E3A9AEA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27" name="Ellipse 162">
              <a:extLst>
                <a:ext uri="{FF2B5EF4-FFF2-40B4-BE49-F238E27FC236}">
                  <a16:creationId xmlns:a16="http://schemas.microsoft.com/office/drawing/2014/main" id="{A8B46B51-35AC-3D04-D108-D5018067B526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8" name="Gruppieren 163">
            <a:extLst>
              <a:ext uri="{FF2B5EF4-FFF2-40B4-BE49-F238E27FC236}">
                <a16:creationId xmlns:a16="http://schemas.microsoft.com/office/drawing/2014/main" id="{C2931466-80AF-816F-85FD-8E8DD0F3270B}"/>
              </a:ext>
            </a:extLst>
          </p:cNvPr>
          <p:cNvGrpSpPr/>
          <p:nvPr/>
        </p:nvGrpSpPr>
        <p:grpSpPr>
          <a:xfrm>
            <a:off x="6128560" y="2481114"/>
            <a:ext cx="656383" cy="656383"/>
            <a:chOff x="4365399" y="2315814"/>
            <a:chExt cx="992550" cy="992550"/>
          </a:xfrm>
        </p:grpSpPr>
        <p:pic>
          <p:nvPicPr>
            <p:cNvPr id="29" name="Grafik 164">
              <a:extLst>
                <a:ext uri="{FF2B5EF4-FFF2-40B4-BE49-F238E27FC236}">
                  <a16:creationId xmlns:a16="http://schemas.microsoft.com/office/drawing/2014/main" id="{9A69932F-C20C-25EE-4A17-0671CB812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30" name="Ellipse 165">
              <a:extLst>
                <a:ext uri="{FF2B5EF4-FFF2-40B4-BE49-F238E27FC236}">
                  <a16:creationId xmlns:a16="http://schemas.microsoft.com/office/drawing/2014/main" id="{86BBE040-24A9-F7DC-ED39-15417BD2C0D8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uppieren 166">
            <a:extLst>
              <a:ext uri="{FF2B5EF4-FFF2-40B4-BE49-F238E27FC236}">
                <a16:creationId xmlns:a16="http://schemas.microsoft.com/office/drawing/2014/main" id="{D6E174FB-7661-CAC9-3F0B-D7998D22E010}"/>
              </a:ext>
            </a:extLst>
          </p:cNvPr>
          <p:cNvGrpSpPr/>
          <p:nvPr/>
        </p:nvGrpSpPr>
        <p:grpSpPr>
          <a:xfrm>
            <a:off x="6902245" y="2481114"/>
            <a:ext cx="656383" cy="656383"/>
            <a:chOff x="4365399" y="2315814"/>
            <a:chExt cx="992550" cy="992550"/>
          </a:xfrm>
        </p:grpSpPr>
        <p:pic>
          <p:nvPicPr>
            <p:cNvPr id="32" name="Grafik 167">
              <a:extLst>
                <a:ext uri="{FF2B5EF4-FFF2-40B4-BE49-F238E27FC236}">
                  <a16:creationId xmlns:a16="http://schemas.microsoft.com/office/drawing/2014/main" id="{88305019-695D-8906-4392-613D5FF36D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33" name="Ellipse 168">
              <a:extLst>
                <a:ext uri="{FF2B5EF4-FFF2-40B4-BE49-F238E27FC236}">
                  <a16:creationId xmlns:a16="http://schemas.microsoft.com/office/drawing/2014/main" id="{9EDD7AB7-5307-B8EE-52BF-5E1FC2CEA069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4" name="Gruppieren 169">
            <a:extLst>
              <a:ext uri="{FF2B5EF4-FFF2-40B4-BE49-F238E27FC236}">
                <a16:creationId xmlns:a16="http://schemas.microsoft.com/office/drawing/2014/main" id="{32C1D5CD-5329-F880-C85C-E58892BB068D}"/>
              </a:ext>
            </a:extLst>
          </p:cNvPr>
          <p:cNvGrpSpPr/>
          <p:nvPr/>
        </p:nvGrpSpPr>
        <p:grpSpPr>
          <a:xfrm rot="6525521">
            <a:off x="7675930" y="2485454"/>
            <a:ext cx="656383" cy="656383"/>
            <a:chOff x="4365399" y="2315814"/>
            <a:chExt cx="992550" cy="992550"/>
          </a:xfrm>
        </p:grpSpPr>
        <p:pic>
          <p:nvPicPr>
            <p:cNvPr id="35" name="Grafik 170">
              <a:extLst>
                <a:ext uri="{FF2B5EF4-FFF2-40B4-BE49-F238E27FC236}">
                  <a16:creationId xmlns:a16="http://schemas.microsoft.com/office/drawing/2014/main" id="{6D6915F7-8E3A-C292-EFED-399398779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36" name="Ellipse 171">
              <a:extLst>
                <a:ext uri="{FF2B5EF4-FFF2-40B4-BE49-F238E27FC236}">
                  <a16:creationId xmlns:a16="http://schemas.microsoft.com/office/drawing/2014/main" id="{D943706F-B649-B331-CB04-0F3583A2BB73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uppieren 175">
            <a:extLst>
              <a:ext uri="{FF2B5EF4-FFF2-40B4-BE49-F238E27FC236}">
                <a16:creationId xmlns:a16="http://schemas.microsoft.com/office/drawing/2014/main" id="{F225CE7F-B2DC-1FB5-3FE6-A0046496ED62}"/>
              </a:ext>
            </a:extLst>
          </p:cNvPr>
          <p:cNvGrpSpPr/>
          <p:nvPr/>
        </p:nvGrpSpPr>
        <p:grpSpPr>
          <a:xfrm>
            <a:off x="3033820" y="3256965"/>
            <a:ext cx="656383" cy="656383"/>
            <a:chOff x="4365399" y="2315814"/>
            <a:chExt cx="992550" cy="992550"/>
          </a:xfrm>
        </p:grpSpPr>
        <p:pic>
          <p:nvPicPr>
            <p:cNvPr id="38" name="Grafik 176">
              <a:extLst>
                <a:ext uri="{FF2B5EF4-FFF2-40B4-BE49-F238E27FC236}">
                  <a16:creationId xmlns:a16="http://schemas.microsoft.com/office/drawing/2014/main" id="{B365DA1C-67DE-C668-7DFA-ED3D13F289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39" name="Ellipse 177">
              <a:extLst>
                <a:ext uri="{FF2B5EF4-FFF2-40B4-BE49-F238E27FC236}">
                  <a16:creationId xmlns:a16="http://schemas.microsoft.com/office/drawing/2014/main" id="{B41CAC23-03AD-63FD-2BF1-76DBF1A88398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uppieren 178">
            <a:extLst>
              <a:ext uri="{FF2B5EF4-FFF2-40B4-BE49-F238E27FC236}">
                <a16:creationId xmlns:a16="http://schemas.microsoft.com/office/drawing/2014/main" id="{BC5065B0-0A8B-5D08-8587-0B218F2C8A97}"/>
              </a:ext>
            </a:extLst>
          </p:cNvPr>
          <p:cNvGrpSpPr/>
          <p:nvPr/>
        </p:nvGrpSpPr>
        <p:grpSpPr>
          <a:xfrm rot="9761955">
            <a:off x="3807505" y="3256965"/>
            <a:ext cx="656383" cy="656383"/>
            <a:chOff x="4365399" y="2315814"/>
            <a:chExt cx="992550" cy="992550"/>
          </a:xfrm>
        </p:grpSpPr>
        <p:pic>
          <p:nvPicPr>
            <p:cNvPr id="41" name="Grafik 179">
              <a:extLst>
                <a:ext uri="{FF2B5EF4-FFF2-40B4-BE49-F238E27FC236}">
                  <a16:creationId xmlns:a16="http://schemas.microsoft.com/office/drawing/2014/main" id="{DDA29975-2943-3C9A-669F-147238DB3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42" name="Ellipse 180">
              <a:extLst>
                <a:ext uri="{FF2B5EF4-FFF2-40B4-BE49-F238E27FC236}">
                  <a16:creationId xmlns:a16="http://schemas.microsoft.com/office/drawing/2014/main" id="{FA615042-41E3-C4A7-68D7-64A2BCC91EFD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uppieren 181">
            <a:extLst>
              <a:ext uri="{FF2B5EF4-FFF2-40B4-BE49-F238E27FC236}">
                <a16:creationId xmlns:a16="http://schemas.microsoft.com/office/drawing/2014/main" id="{39E6C7B4-E6B7-34A0-0C44-EE174234DD5B}"/>
              </a:ext>
            </a:extLst>
          </p:cNvPr>
          <p:cNvGrpSpPr/>
          <p:nvPr/>
        </p:nvGrpSpPr>
        <p:grpSpPr>
          <a:xfrm>
            <a:off x="4581190" y="3261305"/>
            <a:ext cx="656383" cy="656383"/>
            <a:chOff x="4365399" y="2315814"/>
            <a:chExt cx="992550" cy="992550"/>
          </a:xfrm>
        </p:grpSpPr>
        <p:pic>
          <p:nvPicPr>
            <p:cNvPr id="44" name="Grafik 182">
              <a:extLst>
                <a:ext uri="{FF2B5EF4-FFF2-40B4-BE49-F238E27FC236}">
                  <a16:creationId xmlns:a16="http://schemas.microsoft.com/office/drawing/2014/main" id="{842213A8-CE53-AD03-DED6-EFA932B8B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45" name="Ellipse 183">
              <a:extLst>
                <a:ext uri="{FF2B5EF4-FFF2-40B4-BE49-F238E27FC236}">
                  <a16:creationId xmlns:a16="http://schemas.microsoft.com/office/drawing/2014/main" id="{D7DEF4EB-7672-36E7-AD03-755F2883D012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uppieren 184">
            <a:extLst>
              <a:ext uri="{FF2B5EF4-FFF2-40B4-BE49-F238E27FC236}">
                <a16:creationId xmlns:a16="http://schemas.microsoft.com/office/drawing/2014/main" id="{B2C17096-7EC0-4AD9-1DCA-2AA1F16FBD98}"/>
              </a:ext>
            </a:extLst>
          </p:cNvPr>
          <p:cNvGrpSpPr/>
          <p:nvPr/>
        </p:nvGrpSpPr>
        <p:grpSpPr>
          <a:xfrm>
            <a:off x="5354875" y="3256964"/>
            <a:ext cx="656383" cy="656383"/>
            <a:chOff x="4365399" y="2315814"/>
            <a:chExt cx="992550" cy="992550"/>
          </a:xfrm>
        </p:grpSpPr>
        <p:pic>
          <p:nvPicPr>
            <p:cNvPr id="47" name="Grafik 185">
              <a:extLst>
                <a:ext uri="{FF2B5EF4-FFF2-40B4-BE49-F238E27FC236}">
                  <a16:creationId xmlns:a16="http://schemas.microsoft.com/office/drawing/2014/main" id="{83C5338B-02F7-3B89-8D5B-A567F9C9A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48" name="Ellipse 186">
              <a:extLst>
                <a:ext uri="{FF2B5EF4-FFF2-40B4-BE49-F238E27FC236}">
                  <a16:creationId xmlns:a16="http://schemas.microsoft.com/office/drawing/2014/main" id="{FBE491F4-FB30-B2D0-53F6-B6322EFB316E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9" name="Gruppieren 187">
            <a:extLst>
              <a:ext uri="{FF2B5EF4-FFF2-40B4-BE49-F238E27FC236}">
                <a16:creationId xmlns:a16="http://schemas.microsoft.com/office/drawing/2014/main" id="{2EE7D8AC-1D55-4A7A-D121-C3E56E26DA31}"/>
              </a:ext>
            </a:extLst>
          </p:cNvPr>
          <p:cNvGrpSpPr/>
          <p:nvPr/>
        </p:nvGrpSpPr>
        <p:grpSpPr>
          <a:xfrm>
            <a:off x="6128560" y="3254838"/>
            <a:ext cx="656383" cy="656383"/>
            <a:chOff x="4365399" y="2315814"/>
            <a:chExt cx="992550" cy="992550"/>
          </a:xfrm>
        </p:grpSpPr>
        <p:pic>
          <p:nvPicPr>
            <p:cNvPr id="50" name="Grafik 188">
              <a:extLst>
                <a:ext uri="{FF2B5EF4-FFF2-40B4-BE49-F238E27FC236}">
                  <a16:creationId xmlns:a16="http://schemas.microsoft.com/office/drawing/2014/main" id="{38382856-B5F9-0E39-3B23-48CCA48AA4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51" name="Ellipse 189">
              <a:extLst>
                <a:ext uri="{FF2B5EF4-FFF2-40B4-BE49-F238E27FC236}">
                  <a16:creationId xmlns:a16="http://schemas.microsoft.com/office/drawing/2014/main" id="{C482B4B1-1C91-2B6F-8A8C-CE010B434B82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" name="Gruppieren 190">
            <a:extLst>
              <a:ext uri="{FF2B5EF4-FFF2-40B4-BE49-F238E27FC236}">
                <a16:creationId xmlns:a16="http://schemas.microsoft.com/office/drawing/2014/main" id="{32CD7441-661C-AB69-D9D9-05B7E38D4F30}"/>
              </a:ext>
            </a:extLst>
          </p:cNvPr>
          <p:cNvGrpSpPr/>
          <p:nvPr/>
        </p:nvGrpSpPr>
        <p:grpSpPr>
          <a:xfrm>
            <a:off x="6902245" y="3254838"/>
            <a:ext cx="656383" cy="656383"/>
            <a:chOff x="4365399" y="2315814"/>
            <a:chExt cx="992550" cy="992550"/>
          </a:xfrm>
        </p:grpSpPr>
        <p:pic>
          <p:nvPicPr>
            <p:cNvPr id="53" name="Grafik 191">
              <a:extLst>
                <a:ext uri="{FF2B5EF4-FFF2-40B4-BE49-F238E27FC236}">
                  <a16:creationId xmlns:a16="http://schemas.microsoft.com/office/drawing/2014/main" id="{6E40F651-7E09-2847-8959-EAAA15A4C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54" name="Ellipse 192">
              <a:extLst>
                <a:ext uri="{FF2B5EF4-FFF2-40B4-BE49-F238E27FC236}">
                  <a16:creationId xmlns:a16="http://schemas.microsoft.com/office/drawing/2014/main" id="{1D43C20B-E89E-9414-4821-AB56149AF5BB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uppieren 193">
            <a:extLst>
              <a:ext uri="{FF2B5EF4-FFF2-40B4-BE49-F238E27FC236}">
                <a16:creationId xmlns:a16="http://schemas.microsoft.com/office/drawing/2014/main" id="{1EC3ABDE-1DAC-715B-226F-FC7B21DEFEA7}"/>
              </a:ext>
            </a:extLst>
          </p:cNvPr>
          <p:cNvGrpSpPr/>
          <p:nvPr/>
        </p:nvGrpSpPr>
        <p:grpSpPr>
          <a:xfrm>
            <a:off x="7675930" y="3259178"/>
            <a:ext cx="656383" cy="656383"/>
            <a:chOff x="4365399" y="2315814"/>
            <a:chExt cx="992550" cy="992550"/>
          </a:xfrm>
        </p:grpSpPr>
        <p:pic>
          <p:nvPicPr>
            <p:cNvPr id="56" name="Grafik 194">
              <a:extLst>
                <a:ext uri="{FF2B5EF4-FFF2-40B4-BE49-F238E27FC236}">
                  <a16:creationId xmlns:a16="http://schemas.microsoft.com/office/drawing/2014/main" id="{DB42EC3D-F718-5DFB-1468-0D0B92745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57" name="Ellipse 195">
              <a:extLst>
                <a:ext uri="{FF2B5EF4-FFF2-40B4-BE49-F238E27FC236}">
                  <a16:creationId xmlns:a16="http://schemas.microsoft.com/office/drawing/2014/main" id="{465A1623-65E0-EACC-3747-D9EFE0A65635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8" name="Picture 2" descr="Cute little golden retriever dog on white background. Generative AI  26263888 Stock Photo at Vecteezy">
            <a:extLst>
              <a:ext uri="{FF2B5EF4-FFF2-40B4-BE49-F238E27FC236}">
                <a16:creationId xmlns:a16="http://schemas.microsoft.com/office/drawing/2014/main" id="{89C98748-68C1-686E-1614-CE88B46F4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5625"/>
            <a:ext cx="1973488" cy="197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Pfeil: nach rechts 4">
            <a:extLst>
              <a:ext uri="{FF2B5EF4-FFF2-40B4-BE49-F238E27FC236}">
                <a16:creationId xmlns:a16="http://schemas.microsoft.com/office/drawing/2014/main" id="{132086D7-6511-6543-6605-09332901028D}"/>
              </a:ext>
            </a:extLst>
          </p:cNvPr>
          <p:cNvSpPr/>
          <p:nvPr/>
        </p:nvSpPr>
        <p:spPr>
          <a:xfrm>
            <a:off x="1675064" y="3804381"/>
            <a:ext cx="902368" cy="322263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grpSp>
        <p:nvGrpSpPr>
          <p:cNvPr id="60" name="Gruppieren 302">
            <a:extLst>
              <a:ext uri="{FF2B5EF4-FFF2-40B4-BE49-F238E27FC236}">
                <a16:creationId xmlns:a16="http://schemas.microsoft.com/office/drawing/2014/main" id="{3F5C3957-6651-F978-C405-D0728CB87763}"/>
              </a:ext>
            </a:extLst>
          </p:cNvPr>
          <p:cNvGrpSpPr/>
          <p:nvPr/>
        </p:nvGrpSpPr>
        <p:grpSpPr>
          <a:xfrm rot="14380870">
            <a:off x="3033820" y="4039368"/>
            <a:ext cx="656383" cy="656383"/>
            <a:chOff x="4365399" y="2315814"/>
            <a:chExt cx="992550" cy="992550"/>
          </a:xfrm>
        </p:grpSpPr>
        <p:pic>
          <p:nvPicPr>
            <p:cNvPr id="61" name="Grafik 303">
              <a:extLst>
                <a:ext uri="{FF2B5EF4-FFF2-40B4-BE49-F238E27FC236}">
                  <a16:creationId xmlns:a16="http://schemas.microsoft.com/office/drawing/2014/main" id="{0DFC8B93-CBA9-CCB2-1BD4-952354E4E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62" name="Ellipse 304">
              <a:extLst>
                <a:ext uri="{FF2B5EF4-FFF2-40B4-BE49-F238E27FC236}">
                  <a16:creationId xmlns:a16="http://schemas.microsoft.com/office/drawing/2014/main" id="{1F1D11B8-D044-A826-9C7E-368285FBAC48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uppieren 305">
            <a:extLst>
              <a:ext uri="{FF2B5EF4-FFF2-40B4-BE49-F238E27FC236}">
                <a16:creationId xmlns:a16="http://schemas.microsoft.com/office/drawing/2014/main" id="{20365978-F937-0637-81AC-7D91A96698CF}"/>
              </a:ext>
            </a:extLst>
          </p:cNvPr>
          <p:cNvGrpSpPr/>
          <p:nvPr/>
        </p:nvGrpSpPr>
        <p:grpSpPr>
          <a:xfrm>
            <a:off x="3807505" y="4039368"/>
            <a:ext cx="656383" cy="656383"/>
            <a:chOff x="4365399" y="2315814"/>
            <a:chExt cx="992550" cy="992550"/>
          </a:xfrm>
        </p:grpSpPr>
        <p:pic>
          <p:nvPicPr>
            <p:cNvPr id="64" name="Grafik 306">
              <a:extLst>
                <a:ext uri="{FF2B5EF4-FFF2-40B4-BE49-F238E27FC236}">
                  <a16:creationId xmlns:a16="http://schemas.microsoft.com/office/drawing/2014/main" id="{CD496183-93C9-D751-737A-A60FF58969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65" name="Ellipse 307">
              <a:extLst>
                <a:ext uri="{FF2B5EF4-FFF2-40B4-BE49-F238E27FC236}">
                  <a16:creationId xmlns:a16="http://schemas.microsoft.com/office/drawing/2014/main" id="{115F364A-F45F-8493-ACA6-FFC451D077DB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" name="Gruppieren 308">
            <a:extLst>
              <a:ext uri="{FF2B5EF4-FFF2-40B4-BE49-F238E27FC236}">
                <a16:creationId xmlns:a16="http://schemas.microsoft.com/office/drawing/2014/main" id="{4D2B8690-B2D9-CF4B-C38A-6C0873F434A5}"/>
              </a:ext>
            </a:extLst>
          </p:cNvPr>
          <p:cNvGrpSpPr/>
          <p:nvPr/>
        </p:nvGrpSpPr>
        <p:grpSpPr>
          <a:xfrm>
            <a:off x="4581190" y="4043708"/>
            <a:ext cx="656383" cy="656383"/>
            <a:chOff x="4365399" y="2315814"/>
            <a:chExt cx="992550" cy="992550"/>
          </a:xfrm>
        </p:grpSpPr>
        <p:pic>
          <p:nvPicPr>
            <p:cNvPr id="67" name="Grafik 309">
              <a:extLst>
                <a:ext uri="{FF2B5EF4-FFF2-40B4-BE49-F238E27FC236}">
                  <a16:creationId xmlns:a16="http://schemas.microsoft.com/office/drawing/2014/main" id="{6B9DD7F7-31BB-3D05-3587-11235EB9D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68" name="Ellipse 310">
              <a:extLst>
                <a:ext uri="{FF2B5EF4-FFF2-40B4-BE49-F238E27FC236}">
                  <a16:creationId xmlns:a16="http://schemas.microsoft.com/office/drawing/2014/main" id="{8142FCBD-C549-AA49-0BA5-493C56518818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" name="Gruppieren 311">
            <a:extLst>
              <a:ext uri="{FF2B5EF4-FFF2-40B4-BE49-F238E27FC236}">
                <a16:creationId xmlns:a16="http://schemas.microsoft.com/office/drawing/2014/main" id="{CE068ACE-A630-13B1-808C-2FC23E2E8364}"/>
              </a:ext>
            </a:extLst>
          </p:cNvPr>
          <p:cNvGrpSpPr/>
          <p:nvPr/>
        </p:nvGrpSpPr>
        <p:grpSpPr>
          <a:xfrm>
            <a:off x="5354875" y="4039367"/>
            <a:ext cx="656383" cy="656383"/>
            <a:chOff x="4365399" y="2315814"/>
            <a:chExt cx="992550" cy="992550"/>
          </a:xfrm>
        </p:grpSpPr>
        <p:pic>
          <p:nvPicPr>
            <p:cNvPr id="70" name="Grafik 312">
              <a:extLst>
                <a:ext uri="{FF2B5EF4-FFF2-40B4-BE49-F238E27FC236}">
                  <a16:creationId xmlns:a16="http://schemas.microsoft.com/office/drawing/2014/main" id="{A36BF498-3067-54A0-BDEB-735C5E5A5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71" name="Ellipse 313">
              <a:extLst>
                <a:ext uri="{FF2B5EF4-FFF2-40B4-BE49-F238E27FC236}">
                  <a16:creationId xmlns:a16="http://schemas.microsoft.com/office/drawing/2014/main" id="{CF554A53-5D9F-48EA-BBE7-2A7B7C9D3D19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2" name="Gruppieren 314">
            <a:extLst>
              <a:ext uri="{FF2B5EF4-FFF2-40B4-BE49-F238E27FC236}">
                <a16:creationId xmlns:a16="http://schemas.microsoft.com/office/drawing/2014/main" id="{F7872DD2-AD81-732F-16CE-9EEE567E3DD2}"/>
              </a:ext>
            </a:extLst>
          </p:cNvPr>
          <p:cNvGrpSpPr/>
          <p:nvPr/>
        </p:nvGrpSpPr>
        <p:grpSpPr>
          <a:xfrm>
            <a:off x="6128560" y="4037241"/>
            <a:ext cx="656383" cy="656383"/>
            <a:chOff x="4365399" y="2315814"/>
            <a:chExt cx="992550" cy="992550"/>
          </a:xfrm>
        </p:grpSpPr>
        <p:pic>
          <p:nvPicPr>
            <p:cNvPr id="73" name="Grafik 315">
              <a:extLst>
                <a:ext uri="{FF2B5EF4-FFF2-40B4-BE49-F238E27FC236}">
                  <a16:creationId xmlns:a16="http://schemas.microsoft.com/office/drawing/2014/main" id="{BB89E08E-BFBA-8BDC-1BFB-449D537AAD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74" name="Ellipse 316">
              <a:extLst>
                <a:ext uri="{FF2B5EF4-FFF2-40B4-BE49-F238E27FC236}">
                  <a16:creationId xmlns:a16="http://schemas.microsoft.com/office/drawing/2014/main" id="{9E473394-5769-B871-C8DF-42C61F7DAA56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uppieren 317">
            <a:extLst>
              <a:ext uri="{FF2B5EF4-FFF2-40B4-BE49-F238E27FC236}">
                <a16:creationId xmlns:a16="http://schemas.microsoft.com/office/drawing/2014/main" id="{6AFC532E-8799-D323-78D8-064F3E3CCF84}"/>
              </a:ext>
            </a:extLst>
          </p:cNvPr>
          <p:cNvGrpSpPr/>
          <p:nvPr/>
        </p:nvGrpSpPr>
        <p:grpSpPr>
          <a:xfrm>
            <a:off x="6902245" y="4037241"/>
            <a:ext cx="656383" cy="656383"/>
            <a:chOff x="4365399" y="2315814"/>
            <a:chExt cx="992550" cy="992550"/>
          </a:xfrm>
        </p:grpSpPr>
        <p:pic>
          <p:nvPicPr>
            <p:cNvPr id="76" name="Grafik 318">
              <a:extLst>
                <a:ext uri="{FF2B5EF4-FFF2-40B4-BE49-F238E27FC236}">
                  <a16:creationId xmlns:a16="http://schemas.microsoft.com/office/drawing/2014/main" id="{B868DFC4-3C2E-F674-4925-D232B27E1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77" name="Ellipse 1023">
              <a:extLst>
                <a:ext uri="{FF2B5EF4-FFF2-40B4-BE49-F238E27FC236}">
                  <a16:creationId xmlns:a16="http://schemas.microsoft.com/office/drawing/2014/main" id="{A3DE3AFB-A559-6F5C-B0D1-DC1EFC61B116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8" name="Gruppieren 1024">
            <a:extLst>
              <a:ext uri="{FF2B5EF4-FFF2-40B4-BE49-F238E27FC236}">
                <a16:creationId xmlns:a16="http://schemas.microsoft.com/office/drawing/2014/main" id="{A0A0CB66-249A-D0E5-778B-CC535FA0A3EB}"/>
              </a:ext>
            </a:extLst>
          </p:cNvPr>
          <p:cNvGrpSpPr/>
          <p:nvPr/>
        </p:nvGrpSpPr>
        <p:grpSpPr>
          <a:xfrm>
            <a:off x="7675930" y="4041581"/>
            <a:ext cx="656383" cy="656383"/>
            <a:chOff x="4365399" y="2315814"/>
            <a:chExt cx="992550" cy="992550"/>
          </a:xfrm>
        </p:grpSpPr>
        <p:pic>
          <p:nvPicPr>
            <p:cNvPr id="79" name="Grafik 1026">
              <a:extLst>
                <a:ext uri="{FF2B5EF4-FFF2-40B4-BE49-F238E27FC236}">
                  <a16:creationId xmlns:a16="http://schemas.microsoft.com/office/drawing/2014/main" id="{6109E715-48F6-4F21-6661-459CC608B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80" name="Ellipse 1027">
              <a:extLst>
                <a:ext uri="{FF2B5EF4-FFF2-40B4-BE49-F238E27FC236}">
                  <a16:creationId xmlns:a16="http://schemas.microsoft.com/office/drawing/2014/main" id="{AE3719EE-B668-C007-810D-285CDC991F30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uppieren 1028">
            <a:extLst>
              <a:ext uri="{FF2B5EF4-FFF2-40B4-BE49-F238E27FC236}">
                <a16:creationId xmlns:a16="http://schemas.microsoft.com/office/drawing/2014/main" id="{FD4C6A9B-F850-FCA6-C528-4D3BB02AC05B}"/>
              </a:ext>
            </a:extLst>
          </p:cNvPr>
          <p:cNvGrpSpPr/>
          <p:nvPr/>
        </p:nvGrpSpPr>
        <p:grpSpPr>
          <a:xfrm>
            <a:off x="3033820" y="4817432"/>
            <a:ext cx="656383" cy="656383"/>
            <a:chOff x="4365399" y="2315814"/>
            <a:chExt cx="992550" cy="992550"/>
          </a:xfrm>
        </p:grpSpPr>
        <p:pic>
          <p:nvPicPr>
            <p:cNvPr id="82" name="Grafik 1029">
              <a:extLst>
                <a:ext uri="{FF2B5EF4-FFF2-40B4-BE49-F238E27FC236}">
                  <a16:creationId xmlns:a16="http://schemas.microsoft.com/office/drawing/2014/main" id="{512F702A-7E7E-64AB-E817-94735F0CA5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83" name="Ellipse 1030">
              <a:extLst>
                <a:ext uri="{FF2B5EF4-FFF2-40B4-BE49-F238E27FC236}">
                  <a16:creationId xmlns:a16="http://schemas.microsoft.com/office/drawing/2014/main" id="{787487E2-A05B-EF52-9C73-E4815F295783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4" name="Gruppieren 1031">
            <a:extLst>
              <a:ext uri="{FF2B5EF4-FFF2-40B4-BE49-F238E27FC236}">
                <a16:creationId xmlns:a16="http://schemas.microsoft.com/office/drawing/2014/main" id="{8B665E90-868E-621A-AD01-01F0A1AAC57C}"/>
              </a:ext>
            </a:extLst>
          </p:cNvPr>
          <p:cNvGrpSpPr/>
          <p:nvPr/>
        </p:nvGrpSpPr>
        <p:grpSpPr>
          <a:xfrm>
            <a:off x="3807505" y="4817432"/>
            <a:ext cx="656383" cy="656383"/>
            <a:chOff x="4365399" y="2315814"/>
            <a:chExt cx="992550" cy="992550"/>
          </a:xfrm>
        </p:grpSpPr>
        <p:pic>
          <p:nvPicPr>
            <p:cNvPr id="85" name="Grafik 1032">
              <a:extLst>
                <a:ext uri="{FF2B5EF4-FFF2-40B4-BE49-F238E27FC236}">
                  <a16:creationId xmlns:a16="http://schemas.microsoft.com/office/drawing/2014/main" id="{CE1D9D42-93B1-7DFD-F871-2309205B97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86" name="Ellipse 1033">
              <a:extLst>
                <a:ext uri="{FF2B5EF4-FFF2-40B4-BE49-F238E27FC236}">
                  <a16:creationId xmlns:a16="http://schemas.microsoft.com/office/drawing/2014/main" id="{16C7C33B-A439-8F3E-4A8D-2852628417A9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7" name="Gruppieren 1034">
            <a:extLst>
              <a:ext uri="{FF2B5EF4-FFF2-40B4-BE49-F238E27FC236}">
                <a16:creationId xmlns:a16="http://schemas.microsoft.com/office/drawing/2014/main" id="{46122B2E-23EA-3463-6B5F-7B638DA542DC}"/>
              </a:ext>
            </a:extLst>
          </p:cNvPr>
          <p:cNvGrpSpPr/>
          <p:nvPr/>
        </p:nvGrpSpPr>
        <p:grpSpPr>
          <a:xfrm>
            <a:off x="4581190" y="4821772"/>
            <a:ext cx="656383" cy="656383"/>
            <a:chOff x="4365399" y="2315814"/>
            <a:chExt cx="992550" cy="992550"/>
          </a:xfrm>
        </p:grpSpPr>
        <p:pic>
          <p:nvPicPr>
            <p:cNvPr id="88" name="Grafik 1035">
              <a:extLst>
                <a:ext uri="{FF2B5EF4-FFF2-40B4-BE49-F238E27FC236}">
                  <a16:creationId xmlns:a16="http://schemas.microsoft.com/office/drawing/2014/main" id="{7C2B2EA9-0CA9-A0C7-7DA8-1C4D293904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89" name="Ellipse 1036">
              <a:extLst>
                <a:ext uri="{FF2B5EF4-FFF2-40B4-BE49-F238E27FC236}">
                  <a16:creationId xmlns:a16="http://schemas.microsoft.com/office/drawing/2014/main" id="{71CA258A-CB30-FDD8-7519-DDA977977B42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0" name="Gruppieren 1037">
            <a:extLst>
              <a:ext uri="{FF2B5EF4-FFF2-40B4-BE49-F238E27FC236}">
                <a16:creationId xmlns:a16="http://schemas.microsoft.com/office/drawing/2014/main" id="{C027E4C0-DF4A-2C0F-92B6-D184065C211C}"/>
              </a:ext>
            </a:extLst>
          </p:cNvPr>
          <p:cNvGrpSpPr/>
          <p:nvPr/>
        </p:nvGrpSpPr>
        <p:grpSpPr>
          <a:xfrm>
            <a:off x="5354875" y="4817431"/>
            <a:ext cx="656383" cy="656383"/>
            <a:chOff x="4365399" y="2315814"/>
            <a:chExt cx="992550" cy="992550"/>
          </a:xfrm>
        </p:grpSpPr>
        <p:pic>
          <p:nvPicPr>
            <p:cNvPr id="91" name="Grafik 1038">
              <a:extLst>
                <a:ext uri="{FF2B5EF4-FFF2-40B4-BE49-F238E27FC236}">
                  <a16:creationId xmlns:a16="http://schemas.microsoft.com/office/drawing/2014/main" id="{C0187AD0-3FDA-A50E-6227-E3FD17E86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92" name="Ellipse 1039">
              <a:extLst>
                <a:ext uri="{FF2B5EF4-FFF2-40B4-BE49-F238E27FC236}">
                  <a16:creationId xmlns:a16="http://schemas.microsoft.com/office/drawing/2014/main" id="{09F5999D-5069-6CFF-2AFD-A8787D1B4735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3" name="Gruppieren 1040">
            <a:extLst>
              <a:ext uri="{FF2B5EF4-FFF2-40B4-BE49-F238E27FC236}">
                <a16:creationId xmlns:a16="http://schemas.microsoft.com/office/drawing/2014/main" id="{A011A7A3-2191-1436-5740-B8445A595CC7}"/>
              </a:ext>
            </a:extLst>
          </p:cNvPr>
          <p:cNvGrpSpPr/>
          <p:nvPr/>
        </p:nvGrpSpPr>
        <p:grpSpPr>
          <a:xfrm>
            <a:off x="6128560" y="4815305"/>
            <a:ext cx="656383" cy="656383"/>
            <a:chOff x="4365399" y="2315814"/>
            <a:chExt cx="992550" cy="992550"/>
          </a:xfrm>
        </p:grpSpPr>
        <p:pic>
          <p:nvPicPr>
            <p:cNvPr id="94" name="Grafik 1041">
              <a:extLst>
                <a:ext uri="{FF2B5EF4-FFF2-40B4-BE49-F238E27FC236}">
                  <a16:creationId xmlns:a16="http://schemas.microsoft.com/office/drawing/2014/main" id="{1E62D4F4-D59E-5580-4C4C-045F1D5182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95" name="Ellipse 1042">
              <a:extLst>
                <a:ext uri="{FF2B5EF4-FFF2-40B4-BE49-F238E27FC236}">
                  <a16:creationId xmlns:a16="http://schemas.microsoft.com/office/drawing/2014/main" id="{8B15E88B-0CB8-E4F3-8210-7B66276D61E8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6" name="Gruppieren 1043">
            <a:extLst>
              <a:ext uri="{FF2B5EF4-FFF2-40B4-BE49-F238E27FC236}">
                <a16:creationId xmlns:a16="http://schemas.microsoft.com/office/drawing/2014/main" id="{ACECE7F1-9EC5-A5DB-5847-E409E634B604}"/>
              </a:ext>
            </a:extLst>
          </p:cNvPr>
          <p:cNvGrpSpPr/>
          <p:nvPr/>
        </p:nvGrpSpPr>
        <p:grpSpPr>
          <a:xfrm>
            <a:off x="6902245" y="4815305"/>
            <a:ext cx="656383" cy="656383"/>
            <a:chOff x="4365399" y="2315814"/>
            <a:chExt cx="992550" cy="992550"/>
          </a:xfrm>
        </p:grpSpPr>
        <p:pic>
          <p:nvPicPr>
            <p:cNvPr id="97" name="Grafik 1044">
              <a:extLst>
                <a:ext uri="{FF2B5EF4-FFF2-40B4-BE49-F238E27FC236}">
                  <a16:creationId xmlns:a16="http://schemas.microsoft.com/office/drawing/2014/main" id="{515F0C88-2AF9-E664-8D95-3F96E7ED0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98" name="Ellipse 1045">
              <a:extLst>
                <a:ext uri="{FF2B5EF4-FFF2-40B4-BE49-F238E27FC236}">
                  <a16:creationId xmlns:a16="http://schemas.microsoft.com/office/drawing/2014/main" id="{D4490CBB-AF08-097A-7275-046D008A91E0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9" name="Gruppieren 1046">
            <a:extLst>
              <a:ext uri="{FF2B5EF4-FFF2-40B4-BE49-F238E27FC236}">
                <a16:creationId xmlns:a16="http://schemas.microsoft.com/office/drawing/2014/main" id="{EC8040EA-D8D9-5250-BBDE-3477D60EB707}"/>
              </a:ext>
            </a:extLst>
          </p:cNvPr>
          <p:cNvGrpSpPr/>
          <p:nvPr/>
        </p:nvGrpSpPr>
        <p:grpSpPr>
          <a:xfrm>
            <a:off x="7675930" y="4819645"/>
            <a:ext cx="656383" cy="656383"/>
            <a:chOff x="4365399" y="2315814"/>
            <a:chExt cx="992550" cy="992550"/>
          </a:xfrm>
        </p:grpSpPr>
        <p:pic>
          <p:nvPicPr>
            <p:cNvPr id="100" name="Grafik 1047">
              <a:extLst>
                <a:ext uri="{FF2B5EF4-FFF2-40B4-BE49-F238E27FC236}">
                  <a16:creationId xmlns:a16="http://schemas.microsoft.com/office/drawing/2014/main" id="{AB74B91B-BB13-B48B-5A7C-3735FDFEF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101" name="Ellipse 1048">
              <a:extLst>
                <a:ext uri="{FF2B5EF4-FFF2-40B4-BE49-F238E27FC236}">
                  <a16:creationId xmlns:a16="http://schemas.microsoft.com/office/drawing/2014/main" id="{CB6A47F7-0DC2-139C-C296-C68E53EFEC38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02CC777C-40DF-D13E-1F93-5A8E27E564B9}"/>
              </a:ext>
            </a:extLst>
          </p:cNvPr>
          <p:cNvGrpSpPr/>
          <p:nvPr/>
        </p:nvGrpSpPr>
        <p:grpSpPr>
          <a:xfrm>
            <a:off x="9609443" y="3330105"/>
            <a:ext cx="2347269" cy="1552525"/>
            <a:chOff x="9713946" y="3343168"/>
            <a:chExt cx="2347269" cy="1552525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1B36AA6F-9D89-02AC-ACA0-978BD0F5BDA4}"/>
                </a:ext>
              </a:extLst>
            </p:cNvPr>
            <p:cNvGrpSpPr/>
            <p:nvPr/>
          </p:nvGrpSpPr>
          <p:grpSpPr>
            <a:xfrm>
              <a:off x="9814360" y="3343168"/>
              <a:ext cx="2243572" cy="302009"/>
              <a:chOff x="10618476" y="3287835"/>
              <a:chExt cx="2146928" cy="282328"/>
            </a:xfrm>
          </p:grpSpPr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F3F71AB7-D6F5-179E-4475-5570CBBC4F2F}"/>
                  </a:ext>
                </a:extLst>
              </p:cNvPr>
              <p:cNvSpPr/>
              <p:nvPr/>
            </p:nvSpPr>
            <p:spPr>
              <a:xfrm>
                <a:off x="10618476" y="3287835"/>
                <a:ext cx="1966172" cy="28232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dirty="0"/>
                  <a:t>Cat</a:t>
                </a:r>
                <a:endParaRPr lang="de-CH" dirty="0"/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18021D1F-76AD-4D98-B165-23D48A491A52}"/>
                  </a:ext>
                </a:extLst>
              </p:cNvPr>
              <p:cNvSpPr/>
              <p:nvPr/>
            </p:nvSpPr>
            <p:spPr>
              <a:xfrm>
                <a:off x="10618477" y="3287836"/>
                <a:ext cx="2146927" cy="282327"/>
              </a:xfrm>
              <a:prstGeom prst="rect">
                <a:avLst/>
              </a:prstGeom>
              <a:noFill/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 dirty="0"/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08B7F63B-C673-C5E5-C677-9FC697D131D6}"/>
                </a:ext>
              </a:extLst>
            </p:cNvPr>
            <p:cNvGrpSpPr/>
            <p:nvPr/>
          </p:nvGrpSpPr>
          <p:grpSpPr>
            <a:xfrm>
              <a:off x="9814363" y="3796943"/>
              <a:ext cx="2243571" cy="302009"/>
              <a:chOff x="10618477" y="3287835"/>
              <a:chExt cx="2146927" cy="282328"/>
            </a:xfrm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C2B75DE9-AB57-3066-AC0C-C57871A4530E}"/>
                  </a:ext>
                </a:extLst>
              </p:cNvPr>
              <p:cNvSpPr/>
              <p:nvPr/>
            </p:nvSpPr>
            <p:spPr>
              <a:xfrm>
                <a:off x="10618477" y="3287835"/>
                <a:ext cx="680330" cy="28232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dirty="0"/>
                  <a:t>Dog</a:t>
                </a:r>
                <a:endParaRPr lang="de-CH" dirty="0"/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91341CB3-0A10-9584-1875-E401809F5D50}"/>
                  </a:ext>
                </a:extLst>
              </p:cNvPr>
              <p:cNvSpPr/>
              <p:nvPr/>
            </p:nvSpPr>
            <p:spPr>
              <a:xfrm>
                <a:off x="10618477" y="3287836"/>
                <a:ext cx="2146927" cy="282327"/>
              </a:xfrm>
              <a:prstGeom prst="rect">
                <a:avLst/>
              </a:prstGeom>
              <a:noFill/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 dirty="0"/>
              </a:p>
            </p:txBody>
          </p:sp>
        </p:grp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7B74EAD9-ED40-AE7F-3DC3-773AE5530D9E}"/>
                </a:ext>
              </a:extLst>
            </p:cNvPr>
            <p:cNvGrpSpPr/>
            <p:nvPr/>
          </p:nvGrpSpPr>
          <p:grpSpPr>
            <a:xfrm>
              <a:off x="9817641" y="4250720"/>
              <a:ext cx="2243574" cy="302008"/>
              <a:chOff x="10618476" y="3287836"/>
              <a:chExt cx="2146928" cy="282327"/>
            </a:xfrm>
          </p:grpSpPr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DA078765-7B96-D666-2F50-C15E440E62CB}"/>
                  </a:ext>
                </a:extLst>
              </p:cNvPr>
              <p:cNvSpPr/>
              <p:nvPr/>
            </p:nvSpPr>
            <p:spPr>
              <a:xfrm>
                <a:off x="10618476" y="3287836"/>
                <a:ext cx="785465" cy="28232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dirty="0"/>
                  <a:t>Cow</a:t>
                </a: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41CCF03A-41C4-1896-E56C-E3EA4B285806}"/>
                  </a:ext>
                </a:extLst>
              </p:cNvPr>
              <p:cNvSpPr/>
              <p:nvPr/>
            </p:nvSpPr>
            <p:spPr>
              <a:xfrm>
                <a:off x="10618477" y="3287836"/>
                <a:ext cx="2146927" cy="282327"/>
              </a:xfrm>
              <a:prstGeom prst="rect">
                <a:avLst/>
              </a:prstGeom>
              <a:noFill/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</p:grp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C0C7FBC6-4439-AF8D-7DE2-5AD40C94177B}"/>
                </a:ext>
              </a:extLst>
            </p:cNvPr>
            <p:cNvSpPr txBox="1"/>
            <p:nvPr/>
          </p:nvSpPr>
          <p:spPr>
            <a:xfrm>
              <a:off x="9713946" y="4526361"/>
              <a:ext cx="1401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…</a:t>
              </a:r>
              <a:endParaRPr lang="de-CH" dirty="0"/>
            </a:p>
          </p:txBody>
        </p:sp>
      </p:grpSp>
    </p:spTree>
    <p:extLst>
      <p:ext uri="{BB962C8B-B14F-4D97-AF65-F5344CB8AC3E}">
        <p14:creationId xmlns:p14="http://schemas.microsoft.com/office/powerpoint/2010/main" val="2726733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ECA151CC-3CBB-CE53-FC38-630147DC67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1970" y="7042674"/>
            <a:ext cx="1658611" cy="1658611"/>
          </a:xfr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A49954C5-FF34-A165-099D-F562CA0B01EA}"/>
              </a:ext>
            </a:extLst>
          </p:cNvPr>
          <p:cNvSpPr txBox="1"/>
          <p:nvPr/>
        </p:nvSpPr>
        <p:spPr>
          <a:xfrm>
            <a:off x="10258261" y="7122297"/>
            <a:ext cx="13234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1500" dirty="0"/>
              <a:t>4</a:t>
            </a:r>
            <a:endParaRPr lang="de-CH" sz="6600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24975C0B-DEB3-6448-EF18-65BAA9B61289}"/>
              </a:ext>
            </a:extLst>
          </p:cNvPr>
          <p:cNvSpPr/>
          <p:nvPr/>
        </p:nvSpPr>
        <p:spPr>
          <a:xfrm>
            <a:off x="0" y="-29562"/>
            <a:ext cx="12192000" cy="102857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4E3DB1DA-762C-F480-0415-1160CC656982}"/>
              </a:ext>
            </a:extLst>
          </p:cNvPr>
          <p:cNvSpPr txBox="1">
            <a:spLocks/>
          </p:cNvSpPr>
          <p:nvPr/>
        </p:nvSpPr>
        <p:spPr>
          <a:xfrm>
            <a:off x="151970" y="-55911"/>
            <a:ext cx="10515600" cy="1154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4000" dirty="0" err="1">
                <a:solidFill>
                  <a:schemeClr val="bg1"/>
                </a:solidFill>
              </a:rPr>
              <a:t>How</a:t>
            </a:r>
            <a:r>
              <a:rPr lang="de-CH" sz="4000" dirty="0">
                <a:solidFill>
                  <a:schemeClr val="bg1"/>
                </a:solidFill>
              </a:rPr>
              <a:t> do </a:t>
            </a:r>
            <a:r>
              <a:rPr lang="de-CH" sz="4000" dirty="0" err="1">
                <a:solidFill>
                  <a:schemeClr val="bg1"/>
                </a:solidFill>
              </a:rPr>
              <a:t>Machine</a:t>
            </a:r>
            <a:r>
              <a:rPr lang="de-CH" sz="4000" dirty="0">
                <a:solidFill>
                  <a:schemeClr val="bg1"/>
                </a:solidFill>
              </a:rPr>
              <a:t> Learning Models </a:t>
            </a:r>
            <a:r>
              <a:rPr lang="de-CH" sz="4000" dirty="0" err="1">
                <a:solidFill>
                  <a:schemeClr val="bg1"/>
                </a:solidFill>
              </a:rPr>
              <a:t>work</a:t>
            </a:r>
            <a:r>
              <a:rPr lang="de-CH" sz="4000" dirty="0">
                <a:solidFill>
                  <a:schemeClr val="bg1"/>
                </a:solidFill>
              </a:rPr>
              <a:t>?</a:t>
            </a:r>
            <a:endParaRPr lang="de-CH" dirty="0">
              <a:solidFill>
                <a:schemeClr val="bg1"/>
              </a:solidFill>
            </a:endParaRPr>
          </a:p>
        </p:txBody>
      </p:sp>
      <p:sp>
        <p:nvSpPr>
          <p:cNvPr id="2" name="Rechteck 3">
            <a:extLst>
              <a:ext uri="{FF2B5EF4-FFF2-40B4-BE49-F238E27FC236}">
                <a16:creationId xmlns:a16="http://schemas.microsoft.com/office/drawing/2014/main" id="{5E9726F4-A6F3-5183-9B81-635EB0E0A758}"/>
              </a:ext>
            </a:extLst>
          </p:cNvPr>
          <p:cNvSpPr/>
          <p:nvPr/>
        </p:nvSpPr>
        <p:spPr>
          <a:xfrm>
            <a:off x="2773505" y="2203460"/>
            <a:ext cx="5799381" cy="3529012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1" name="Pfeil: nach rechts 5">
            <a:extLst>
              <a:ext uri="{FF2B5EF4-FFF2-40B4-BE49-F238E27FC236}">
                <a16:creationId xmlns:a16="http://schemas.microsoft.com/office/drawing/2014/main" id="{865881F7-0C60-2D2B-F123-1EB4B99E8F25}"/>
              </a:ext>
            </a:extLst>
          </p:cNvPr>
          <p:cNvSpPr/>
          <p:nvPr/>
        </p:nvSpPr>
        <p:spPr>
          <a:xfrm>
            <a:off x="8690188" y="3791318"/>
            <a:ext cx="902368" cy="322263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grpSp>
        <p:nvGrpSpPr>
          <p:cNvPr id="13" name="Gruppieren 126">
            <a:extLst>
              <a:ext uri="{FF2B5EF4-FFF2-40B4-BE49-F238E27FC236}">
                <a16:creationId xmlns:a16="http://schemas.microsoft.com/office/drawing/2014/main" id="{5A2B5075-BF0F-0D9D-48AE-9990DC8F9561}"/>
              </a:ext>
            </a:extLst>
          </p:cNvPr>
          <p:cNvGrpSpPr/>
          <p:nvPr/>
        </p:nvGrpSpPr>
        <p:grpSpPr>
          <a:xfrm rot="1906982">
            <a:off x="3033820" y="2483241"/>
            <a:ext cx="656383" cy="656383"/>
            <a:chOff x="4365399" y="2315814"/>
            <a:chExt cx="992550" cy="992550"/>
          </a:xfrm>
        </p:grpSpPr>
        <p:pic>
          <p:nvPicPr>
            <p:cNvPr id="14" name="Grafik 9">
              <a:extLst>
                <a:ext uri="{FF2B5EF4-FFF2-40B4-BE49-F238E27FC236}">
                  <a16:creationId xmlns:a16="http://schemas.microsoft.com/office/drawing/2014/main" id="{7695BB01-BA29-28ED-EB25-031CAD26E0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15" name="Ellipse 125">
              <a:extLst>
                <a:ext uri="{FF2B5EF4-FFF2-40B4-BE49-F238E27FC236}">
                  <a16:creationId xmlns:a16="http://schemas.microsoft.com/office/drawing/2014/main" id="{5FD609C4-0BA0-13EF-6B2E-CE21F0361D38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uppieren 154">
            <a:extLst>
              <a:ext uri="{FF2B5EF4-FFF2-40B4-BE49-F238E27FC236}">
                <a16:creationId xmlns:a16="http://schemas.microsoft.com/office/drawing/2014/main" id="{FDAF24F4-B62F-9F4F-3E1F-E5059D84C211}"/>
              </a:ext>
            </a:extLst>
          </p:cNvPr>
          <p:cNvGrpSpPr/>
          <p:nvPr/>
        </p:nvGrpSpPr>
        <p:grpSpPr>
          <a:xfrm rot="17704968">
            <a:off x="3807505" y="2483241"/>
            <a:ext cx="656383" cy="656383"/>
            <a:chOff x="4365399" y="2315814"/>
            <a:chExt cx="992550" cy="992550"/>
          </a:xfrm>
        </p:grpSpPr>
        <p:pic>
          <p:nvPicPr>
            <p:cNvPr id="17" name="Grafik 155">
              <a:extLst>
                <a:ext uri="{FF2B5EF4-FFF2-40B4-BE49-F238E27FC236}">
                  <a16:creationId xmlns:a16="http://schemas.microsoft.com/office/drawing/2014/main" id="{9E4A4AAA-5EF6-0956-A40A-EC3E7BED0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18" name="Ellipse 156">
              <a:extLst>
                <a:ext uri="{FF2B5EF4-FFF2-40B4-BE49-F238E27FC236}">
                  <a16:creationId xmlns:a16="http://schemas.microsoft.com/office/drawing/2014/main" id="{F571A76E-6683-3443-2305-05A78B94C1CA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uppieren 157">
            <a:extLst>
              <a:ext uri="{FF2B5EF4-FFF2-40B4-BE49-F238E27FC236}">
                <a16:creationId xmlns:a16="http://schemas.microsoft.com/office/drawing/2014/main" id="{FDDA7BF9-02EC-14DD-4C5C-DBB0F6C4653F}"/>
              </a:ext>
            </a:extLst>
          </p:cNvPr>
          <p:cNvGrpSpPr/>
          <p:nvPr/>
        </p:nvGrpSpPr>
        <p:grpSpPr>
          <a:xfrm>
            <a:off x="4581190" y="2487581"/>
            <a:ext cx="656383" cy="656383"/>
            <a:chOff x="4365399" y="2315814"/>
            <a:chExt cx="992550" cy="992550"/>
          </a:xfrm>
        </p:grpSpPr>
        <p:pic>
          <p:nvPicPr>
            <p:cNvPr id="23" name="Grafik 158">
              <a:extLst>
                <a:ext uri="{FF2B5EF4-FFF2-40B4-BE49-F238E27FC236}">
                  <a16:creationId xmlns:a16="http://schemas.microsoft.com/office/drawing/2014/main" id="{85639B02-1ACA-2DD7-45B7-24DA821106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24" name="Ellipse 159">
              <a:extLst>
                <a:ext uri="{FF2B5EF4-FFF2-40B4-BE49-F238E27FC236}">
                  <a16:creationId xmlns:a16="http://schemas.microsoft.com/office/drawing/2014/main" id="{9E8EBD78-06FE-5105-3D53-47188A25620C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uppieren 160">
            <a:extLst>
              <a:ext uri="{FF2B5EF4-FFF2-40B4-BE49-F238E27FC236}">
                <a16:creationId xmlns:a16="http://schemas.microsoft.com/office/drawing/2014/main" id="{82060EE2-72E0-80C3-9283-414383263EDF}"/>
              </a:ext>
            </a:extLst>
          </p:cNvPr>
          <p:cNvGrpSpPr/>
          <p:nvPr/>
        </p:nvGrpSpPr>
        <p:grpSpPr>
          <a:xfrm>
            <a:off x="5354875" y="2483240"/>
            <a:ext cx="656383" cy="656383"/>
            <a:chOff x="4365399" y="2315814"/>
            <a:chExt cx="992550" cy="992550"/>
          </a:xfrm>
        </p:grpSpPr>
        <p:pic>
          <p:nvPicPr>
            <p:cNvPr id="26" name="Grafik 161">
              <a:extLst>
                <a:ext uri="{FF2B5EF4-FFF2-40B4-BE49-F238E27FC236}">
                  <a16:creationId xmlns:a16="http://schemas.microsoft.com/office/drawing/2014/main" id="{E6969149-6C22-31E5-A234-84E3A9AEA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27" name="Ellipse 162">
              <a:extLst>
                <a:ext uri="{FF2B5EF4-FFF2-40B4-BE49-F238E27FC236}">
                  <a16:creationId xmlns:a16="http://schemas.microsoft.com/office/drawing/2014/main" id="{A8B46B51-35AC-3D04-D108-D5018067B526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8" name="Gruppieren 163">
            <a:extLst>
              <a:ext uri="{FF2B5EF4-FFF2-40B4-BE49-F238E27FC236}">
                <a16:creationId xmlns:a16="http://schemas.microsoft.com/office/drawing/2014/main" id="{C2931466-80AF-816F-85FD-8E8DD0F3270B}"/>
              </a:ext>
            </a:extLst>
          </p:cNvPr>
          <p:cNvGrpSpPr/>
          <p:nvPr/>
        </p:nvGrpSpPr>
        <p:grpSpPr>
          <a:xfrm rot="9628963">
            <a:off x="6128560" y="2481114"/>
            <a:ext cx="656383" cy="656383"/>
            <a:chOff x="4365399" y="2315814"/>
            <a:chExt cx="992550" cy="992550"/>
          </a:xfrm>
        </p:grpSpPr>
        <p:pic>
          <p:nvPicPr>
            <p:cNvPr id="29" name="Grafik 164">
              <a:extLst>
                <a:ext uri="{FF2B5EF4-FFF2-40B4-BE49-F238E27FC236}">
                  <a16:creationId xmlns:a16="http://schemas.microsoft.com/office/drawing/2014/main" id="{9A69932F-C20C-25EE-4A17-0671CB812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30" name="Ellipse 165">
              <a:extLst>
                <a:ext uri="{FF2B5EF4-FFF2-40B4-BE49-F238E27FC236}">
                  <a16:creationId xmlns:a16="http://schemas.microsoft.com/office/drawing/2014/main" id="{86BBE040-24A9-F7DC-ED39-15417BD2C0D8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uppieren 166">
            <a:extLst>
              <a:ext uri="{FF2B5EF4-FFF2-40B4-BE49-F238E27FC236}">
                <a16:creationId xmlns:a16="http://schemas.microsoft.com/office/drawing/2014/main" id="{D6E174FB-7661-CAC9-3F0B-D7998D22E010}"/>
              </a:ext>
            </a:extLst>
          </p:cNvPr>
          <p:cNvGrpSpPr/>
          <p:nvPr/>
        </p:nvGrpSpPr>
        <p:grpSpPr>
          <a:xfrm>
            <a:off x="6902245" y="2481114"/>
            <a:ext cx="656383" cy="656383"/>
            <a:chOff x="4365399" y="2315814"/>
            <a:chExt cx="992550" cy="992550"/>
          </a:xfrm>
        </p:grpSpPr>
        <p:pic>
          <p:nvPicPr>
            <p:cNvPr id="32" name="Grafik 167">
              <a:extLst>
                <a:ext uri="{FF2B5EF4-FFF2-40B4-BE49-F238E27FC236}">
                  <a16:creationId xmlns:a16="http://schemas.microsoft.com/office/drawing/2014/main" id="{88305019-695D-8906-4392-613D5FF36D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33" name="Ellipse 168">
              <a:extLst>
                <a:ext uri="{FF2B5EF4-FFF2-40B4-BE49-F238E27FC236}">
                  <a16:creationId xmlns:a16="http://schemas.microsoft.com/office/drawing/2014/main" id="{9EDD7AB7-5307-B8EE-52BF-5E1FC2CEA069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4" name="Gruppieren 169">
            <a:extLst>
              <a:ext uri="{FF2B5EF4-FFF2-40B4-BE49-F238E27FC236}">
                <a16:creationId xmlns:a16="http://schemas.microsoft.com/office/drawing/2014/main" id="{32C1D5CD-5329-F880-C85C-E58892BB068D}"/>
              </a:ext>
            </a:extLst>
          </p:cNvPr>
          <p:cNvGrpSpPr/>
          <p:nvPr/>
        </p:nvGrpSpPr>
        <p:grpSpPr>
          <a:xfrm>
            <a:off x="7675930" y="2485454"/>
            <a:ext cx="656383" cy="656383"/>
            <a:chOff x="4365399" y="2315814"/>
            <a:chExt cx="992550" cy="992550"/>
          </a:xfrm>
        </p:grpSpPr>
        <p:pic>
          <p:nvPicPr>
            <p:cNvPr id="35" name="Grafik 170">
              <a:extLst>
                <a:ext uri="{FF2B5EF4-FFF2-40B4-BE49-F238E27FC236}">
                  <a16:creationId xmlns:a16="http://schemas.microsoft.com/office/drawing/2014/main" id="{6D6915F7-8E3A-C292-EFED-399398779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36" name="Ellipse 171">
              <a:extLst>
                <a:ext uri="{FF2B5EF4-FFF2-40B4-BE49-F238E27FC236}">
                  <a16:creationId xmlns:a16="http://schemas.microsoft.com/office/drawing/2014/main" id="{D943706F-B649-B331-CB04-0F3583A2BB73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uppieren 175">
            <a:extLst>
              <a:ext uri="{FF2B5EF4-FFF2-40B4-BE49-F238E27FC236}">
                <a16:creationId xmlns:a16="http://schemas.microsoft.com/office/drawing/2014/main" id="{F225CE7F-B2DC-1FB5-3FE6-A0046496ED62}"/>
              </a:ext>
            </a:extLst>
          </p:cNvPr>
          <p:cNvGrpSpPr/>
          <p:nvPr/>
        </p:nvGrpSpPr>
        <p:grpSpPr>
          <a:xfrm>
            <a:off x="3033820" y="3256965"/>
            <a:ext cx="656383" cy="656383"/>
            <a:chOff x="4365399" y="2315814"/>
            <a:chExt cx="992550" cy="992550"/>
          </a:xfrm>
        </p:grpSpPr>
        <p:pic>
          <p:nvPicPr>
            <p:cNvPr id="38" name="Grafik 176">
              <a:extLst>
                <a:ext uri="{FF2B5EF4-FFF2-40B4-BE49-F238E27FC236}">
                  <a16:creationId xmlns:a16="http://schemas.microsoft.com/office/drawing/2014/main" id="{B365DA1C-67DE-C668-7DFA-ED3D13F289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39" name="Ellipse 177">
              <a:extLst>
                <a:ext uri="{FF2B5EF4-FFF2-40B4-BE49-F238E27FC236}">
                  <a16:creationId xmlns:a16="http://schemas.microsoft.com/office/drawing/2014/main" id="{B41CAC23-03AD-63FD-2BF1-76DBF1A88398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uppieren 178">
            <a:extLst>
              <a:ext uri="{FF2B5EF4-FFF2-40B4-BE49-F238E27FC236}">
                <a16:creationId xmlns:a16="http://schemas.microsoft.com/office/drawing/2014/main" id="{BC5065B0-0A8B-5D08-8587-0B218F2C8A97}"/>
              </a:ext>
            </a:extLst>
          </p:cNvPr>
          <p:cNvGrpSpPr/>
          <p:nvPr/>
        </p:nvGrpSpPr>
        <p:grpSpPr>
          <a:xfrm>
            <a:off x="3807505" y="3256965"/>
            <a:ext cx="656383" cy="656383"/>
            <a:chOff x="4365399" y="2315814"/>
            <a:chExt cx="992550" cy="992550"/>
          </a:xfrm>
        </p:grpSpPr>
        <p:pic>
          <p:nvPicPr>
            <p:cNvPr id="41" name="Grafik 179">
              <a:extLst>
                <a:ext uri="{FF2B5EF4-FFF2-40B4-BE49-F238E27FC236}">
                  <a16:creationId xmlns:a16="http://schemas.microsoft.com/office/drawing/2014/main" id="{DDA29975-2943-3C9A-669F-147238DB3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42" name="Ellipse 180">
              <a:extLst>
                <a:ext uri="{FF2B5EF4-FFF2-40B4-BE49-F238E27FC236}">
                  <a16:creationId xmlns:a16="http://schemas.microsoft.com/office/drawing/2014/main" id="{FA615042-41E3-C4A7-68D7-64A2BCC91EFD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uppieren 181">
            <a:extLst>
              <a:ext uri="{FF2B5EF4-FFF2-40B4-BE49-F238E27FC236}">
                <a16:creationId xmlns:a16="http://schemas.microsoft.com/office/drawing/2014/main" id="{39E6C7B4-E6B7-34A0-0C44-EE174234DD5B}"/>
              </a:ext>
            </a:extLst>
          </p:cNvPr>
          <p:cNvGrpSpPr/>
          <p:nvPr/>
        </p:nvGrpSpPr>
        <p:grpSpPr>
          <a:xfrm rot="20721622">
            <a:off x="4581190" y="3261305"/>
            <a:ext cx="656383" cy="656383"/>
            <a:chOff x="4365399" y="2315814"/>
            <a:chExt cx="992550" cy="992550"/>
          </a:xfrm>
        </p:grpSpPr>
        <p:pic>
          <p:nvPicPr>
            <p:cNvPr id="44" name="Grafik 182">
              <a:extLst>
                <a:ext uri="{FF2B5EF4-FFF2-40B4-BE49-F238E27FC236}">
                  <a16:creationId xmlns:a16="http://schemas.microsoft.com/office/drawing/2014/main" id="{842213A8-CE53-AD03-DED6-EFA932B8B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45" name="Ellipse 183">
              <a:extLst>
                <a:ext uri="{FF2B5EF4-FFF2-40B4-BE49-F238E27FC236}">
                  <a16:creationId xmlns:a16="http://schemas.microsoft.com/office/drawing/2014/main" id="{D7DEF4EB-7672-36E7-AD03-755F2883D012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uppieren 184">
            <a:extLst>
              <a:ext uri="{FF2B5EF4-FFF2-40B4-BE49-F238E27FC236}">
                <a16:creationId xmlns:a16="http://schemas.microsoft.com/office/drawing/2014/main" id="{B2C17096-7EC0-4AD9-1DCA-2AA1F16FBD98}"/>
              </a:ext>
            </a:extLst>
          </p:cNvPr>
          <p:cNvGrpSpPr/>
          <p:nvPr/>
        </p:nvGrpSpPr>
        <p:grpSpPr>
          <a:xfrm rot="13365621">
            <a:off x="5354875" y="3256964"/>
            <a:ext cx="656383" cy="656383"/>
            <a:chOff x="4365399" y="2315814"/>
            <a:chExt cx="992550" cy="992550"/>
          </a:xfrm>
        </p:grpSpPr>
        <p:pic>
          <p:nvPicPr>
            <p:cNvPr id="47" name="Grafik 185">
              <a:extLst>
                <a:ext uri="{FF2B5EF4-FFF2-40B4-BE49-F238E27FC236}">
                  <a16:creationId xmlns:a16="http://schemas.microsoft.com/office/drawing/2014/main" id="{83C5338B-02F7-3B89-8D5B-A567F9C9A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48" name="Ellipse 186">
              <a:extLst>
                <a:ext uri="{FF2B5EF4-FFF2-40B4-BE49-F238E27FC236}">
                  <a16:creationId xmlns:a16="http://schemas.microsoft.com/office/drawing/2014/main" id="{FBE491F4-FB30-B2D0-53F6-B6322EFB316E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9" name="Gruppieren 187">
            <a:extLst>
              <a:ext uri="{FF2B5EF4-FFF2-40B4-BE49-F238E27FC236}">
                <a16:creationId xmlns:a16="http://schemas.microsoft.com/office/drawing/2014/main" id="{2EE7D8AC-1D55-4A7A-D121-C3E56E26DA31}"/>
              </a:ext>
            </a:extLst>
          </p:cNvPr>
          <p:cNvGrpSpPr/>
          <p:nvPr/>
        </p:nvGrpSpPr>
        <p:grpSpPr>
          <a:xfrm rot="17306201">
            <a:off x="6128560" y="3254838"/>
            <a:ext cx="656383" cy="656383"/>
            <a:chOff x="4365399" y="2315814"/>
            <a:chExt cx="992550" cy="992550"/>
          </a:xfrm>
        </p:grpSpPr>
        <p:pic>
          <p:nvPicPr>
            <p:cNvPr id="50" name="Grafik 188">
              <a:extLst>
                <a:ext uri="{FF2B5EF4-FFF2-40B4-BE49-F238E27FC236}">
                  <a16:creationId xmlns:a16="http://schemas.microsoft.com/office/drawing/2014/main" id="{38382856-B5F9-0E39-3B23-48CCA48AA4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51" name="Ellipse 189">
              <a:extLst>
                <a:ext uri="{FF2B5EF4-FFF2-40B4-BE49-F238E27FC236}">
                  <a16:creationId xmlns:a16="http://schemas.microsoft.com/office/drawing/2014/main" id="{C482B4B1-1C91-2B6F-8A8C-CE010B434B82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" name="Gruppieren 190">
            <a:extLst>
              <a:ext uri="{FF2B5EF4-FFF2-40B4-BE49-F238E27FC236}">
                <a16:creationId xmlns:a16="http://schemas.microsoft.com/office/drawing/2014/main" id="{32CD7441-661C-AB69-D9D9-05B7E38D4F30}"/>
              </a:ext>
            </a:extLst>
          </p:cNvPr>
          <p:cNvGrpSpPr/>
          <p:nvPr/>
        </p:nvGrpSpPr>
        <p:grpSpPr>
          <a:xfrm rot="8784156">
            <a:off x="6902245" y="3254838"/>
            <a:ext cx="656383" cy="656383"/>
            <a:chOff x="4365399" y="2315814"/>
            <a:chExt cx="992550" cy="992550"/>
          </a:xfrm>
        </p:grpSpPr>
        <p:pic>
          <p:nvPicPr>
            <p:cNvPr id="53" name="Grafik 191">
              <a:extLst>
                <a:ext uri="{FF2B5EF4-FFF2-40B4-BE49-F238E27FC236}">
                  <a16:creationId xmlns:a16="http://schemas.microsoft.com/office/drawing/2014/main" id="{6E40F651-7E09-2847-8959-EAAA15A4C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54" name="Ellipse 192">
              <a:extLst>
                <a:ext uri="{FF2B5EF4-FFF2-40B4-BE49-F238E27FC236}">
                  <a16:creationId xmlns:a16="http://schemas.microsoft.com/office/drawing/2014/main" id="{1D43C20B-E89E-9414-4821-AB56149AF5BB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uppieren 193">
            <a:extLst>
              <a:ext uri="{FF2B5EF4-FFF2-40B4-BE49-F238E27FC236}">
                <a16:creationId xmlns:a16="http://schemas.microsoft.com/office/drawing/2014/main" id="{1EC3ABDE-1DAC-715B-226F-FC7B21DEFEA7}"/>
              </a:ext>
            </a:extLst>
          </p:cNvPr>
          <p:cNvGrpSpPr/>
          <p:nvPr/>
        </p:nvGrpSpPr>
        <p:grpSpPr>
          <a:xfrm>
            <a:off x="7675930" y="3259178"/>
            <a:ext cx="656383" cy="656383"/>
            <a:chOff x="4365399" y="2315814"/>
            <a:chExt cx="992550" cy="992550"/>
          </a:xfrm>
        </p:grpSpPr>
        <p:pic>
          <p:nvPicPr>
            <p:cNvPr id="56" name="Grafik 194">
              <a:extLst>
                <a:ext uri="{FF2B5EF4-FFF2-40B4-BE49-F238E27FC236}">
                  <a16:creationId xmlns:a16="http://schemas.microsoft.com/office/drawing/2014/main" id="{DB42EC3D-F718-5DFB-1468-0D0B92745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57" name="Ellipse 195">
              <a:extLst>
                <a:ext uri="{FF2B5EF4-FFF2-40B4-BE49-F238E27FC236}">
                  <a16:creationId xmlns:a16="http://schemas.microsoft.com/office/drawing/2014/main" id="{465A1623-65E0-EACC-3747-D9EFE0A65635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8" name="Picture 2" descr="Cute little golden retriever dog on white background. Generative AI  26263888 Stock Photo at Vecteezy">
            <a:extLst>
              <a:ext uri="{FF2B5EF4-FFF2-40B4-BE49-F238E27FC236}">
                <a16:creationId xmlns:a16="http://schemas.microsoft.com/office/drawing/2014/main" id="{89C98748-68C1-686E-1614-CE88B46F4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5625"/>
            <a:ext cx="1973488" cy="197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Pfeil: nach rechts 4">
            <a:extLst>
              <a:ext uri="{FF2B5EF4-FFF2-40B4-BE49-F238E27FC236}">
                <a16:creationId xmlns:a16="http://schemas.microsoft.com/office/drawing/2014/main" id="{132086D7-6511-6543-6605-09332901028D}"/>
              </a:ext>
            </a:extLst>
          </p:cNvPr>
          <p:cNvSpPr/>
          <p:nvPr/>
        </p:nvSpPr>
        <p:spPr>
          <a:xfrm>
            <a:off x="1675064" y="3804381"/>
            <a:ext cx="902368" cy="322263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grpSp>
        <p:nvGrpSpPr>
          <p:cNvPr id="60" name="Gruppieren 302">
            <a:extLst>
              <a:ext uri="{FF2B5EF4-FFF2-40B4-BE49-F238E27FC236}">
                <a16:creationId xmlns:a16="http://schemas.microsoft.com/office/drawing/2014/main" id="{3F5C3957-6651-F978-C405-D0728CB87763}"/>
              </a:ext>
            </a:extLst>
          </p:cNvPr>
          <p:cNvGrpSpPr/>
          <p:nvPr/>
        </p:nvGrpSpPr>
        <p:grpSpPr>
          <a:xfrm rot="1515586">
            <a:off x="3033820" y="4039368"/>
            <a:ext cx="656383" cy="656383"/>
            <a:chOff x="4365399" y="2315814"/>
            <a:chExt cx="992550" cy="992550"/>
          </a:xfrm>
        </p:grpSpPr>
        <p:pic>
          <p:nvPicPr>
            <p:cNvPr id="61" name="Grafik 303">
              <a:extLst>
                <a:ext uri="{FF2B5EF4-FFF2-40B4-BE49-F238E27FC236}">
                  <a16:creationId xmlns:a16="http://schemas.microsoft.com/office/drawing/2014/main" id="{0DFC8B93-CBA9-CCB2-1BD4-952354E4E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62" name="Ellipse 304">
              <a:extLst>
                <a:ext uri="{FF2B5EF4-FFF2-40B4-BE49-F238E27FC236}">
                  <a16:creationId xmlns:a16="http://schemas.microsoft.com/office/drawing/2014/main" id="{1F1D11B8-D044-A826-9C7E-368285FBAC48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uppieren 305">
            <a:extLst>
              <a:ext uri="{FF2B5EF4-FFF2-40B4-BE49-F238E27FC236}">
                <a16:creationId xmlns:a16="http://schemas.microsoft.com/office/drawing/2014/main" id="{20365978-F937-0637-81AC-7D91A96698CF}"/>
              </a:ext>
            </a:extLst>
          </p:cNvPr>
          <p:cNvGrpSpPr/>
          <p:nvPr/>
        </p:nvGrpSpPr>
        <p:grpSpPr>
          <a:xfrm rot="1701903">
            <a:off x="3807505" y="4039368"/>
            <a:ext cx="656383" cy="656383"/>
            <a:chOff x="4365399" y="2315814"/>
            <a:chExt cx="992550" cy="992550"/>
          </a:xfrm>
        </p:grpSpPr>
        <p:pic>
          <p:nvPicPr>
            <p:cNvPr id="64" name="Grafik 306">
              <a:extLst>
                <a:ext uri="{FF2B5EF4-FFF2-40B4-BE49-F238E27FC236}">
                  <a16:creationId xmlns:a16="http://schemas.microsoft.com/office/drawing/2014/main" id="{CD496183-93C9-D751-737A-A60FF58969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65" name="Ellipse 307">
              <a:extLst>
                <a:ext uri="{FF2B5EF4-FFF2-40B4-BE49-F238E27FC236}">
                  <a16:creationId xmlns:a16="http://schemas.microsoft.com/office/drawing/2014/main" id="{115F364A-F45F-8493-ACA6-FFC451D077DB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" name="Gruppieren 308">
            <a:extLst>
              <a:ext uri="{FF2B5EF4-FFF2-40B4-BE49-F238E27FC236}">
                <a16:creationId xmlns:a16="http://schemas.microsoft.com/office/drawing/2014/main" id="{4D2B8690-B2D9-CF4B-C38A-6C0873F434A5}"/>
              </a:ext>
            </a:extLst>
          </p:cNvPr>
          <p:cNvGrpSpPr/>
          <p:nvPr/>
        </p:nvGrpSpPr>
        <p:grpSpPr>
          <a:xfrm>
            <a:off x="4581190" y="4043708"/>
            <a:ext cx="656383" cy="656383"/>
            <a:chOff x="4365399" y="2315814"/>
            <a:chExt cx="992550" cy="992550"/>
          </a:xfrm>
        </p:grpSpPr>
        <p:pic>
          <p:nvPicPr>
            <p:cNvPr id="67" name="Grafik 309">
              <a:extLst>
                <a:ext uri="{FF2B5EF4-FFF2-40B4-BE49-F238E27FC236}">
                  <a16:creationId xmlns:a16="http://schemas.microsoft.com/office/drawing/2014/main" id="{6B9DD7F7-31BB-3D05-3587-11235EB9D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68" name="Ellipse 310">
              <a:extLst>
                <a:ext uri="{FF2B5EF4-FFF2-40B4-BE49-F238E27FC236}">
                  <a16:creationId xmlns:a16="http://schemas.microsoft.com/office/drawing/2014/main" id="{8142FCBD-C549-AA49-0BA5-493C56518818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" name="Gruppieren 311">
            <a:extLst>
              <a:ext uri="{FF2B5EF4-FFF2-40B4-BE49-F238E27FC236}">
                <a16:creationId xmlns:a16="http://schemas.microsoft.com/office/drawing/2014/main" id="{CE068ACE-A630-13B1-808C-2FC23E2E8364}"/>
              </a:ext>
            </a:extLst>
          </p:cNvPr>
          <p:cNvGrpSpPr/>
          <p:nvPr/>
        </p:nvGrpSpPr>
        <p:grpSpPr>
          <a:xfrm rot="19999895">
            <a:off x="5354875" y="4039367"/>
            <a:ext cx="656383" cy="656383"/>
            <a:chOff x="4365399" y="2315814"/>
            <a:chExt cx="992550" cy="992550"/>
          </a:xfrm>
        </p:grpSpPr>
        <p:pic>
          <p:nvPicPr>
            <p:cNvPr id="70" name="Grafik 312">
              <a:extLst>
                <a:ext uri="{FF2B5EF4-FFF2-40B4-BE49-F238E27FC236}">
                  <a16:creationId xmlns:a16="http://schemas.microsoft.com/office/drawing/2014/main" id="{A36BF498-3067-54A0-BDEB-735C5E5A5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71" name="Ellipse 313">
              <a:extLst>
                <a:ext uri="{FF2B5EF4-FFF2-40B4-BE49-F238E27FC236}">
                  <a16:creationId xmlns:a16="http://schemas.microsoft.com/office/drawing/2014/main" id="{CF554A53-5D9F-48EA-BBE7-2A7B7C9D3D19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2" name="Gruppieren 314">
            <a:extLst>
              <a:ext uri="{FF2B5EF4-FFF2-40B4-BE49-F238E27FC236}">
                <a16:creationId xmlns:a16="http://schemas.microsoft.com/office/drawing/2014/main" id="{F7872DD2-AD81-732F-16CE-9EEE567E3DD2}"/>
              </a:ext>
            </a:extLst>
          </p:cNvPr>
          <p:cNvGrpSpPr/>
          <p:nvPr/>
        </p:nvGrpSpPr>
        <p:grpSpPr>
          <a:xfrm>
            <a:off x="6128560" y="4037241"/>
            <a:ext cx="656383" cy="656383"/>
            <a:chOff x="4365399" y="2315814"/>
            <a:chExt cx="992550" cy="992550"/>
          </a:xfrm>
        </p:grpSpPr>
        <p:pic>
          <p:nvPicPr>
            <p:cNvPr id="73" name="Grafik 315">
              <a:extLst>
                <a:ext uri="{FF2B5EF4-FFF2-40B4-BE49-F238E27FC236}">
                  <a16:creationId xmlns:a16="http://schemas.microsoft.com/office/drawing/2014/main" id="{BB89E08E-BFBA-8BDC-1BFB-449D537AAD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74" name="Ellipse 316">
              <a:extLst>
                <a:ext uri="{FF2B5EF4-FFF2-40B4-BE49-F238E27FC236}">
                  <a16:creationId xmlns:a16="http://schemas.microsoft.com/office/drawing/2014/main" id="{9E473394-5769-B871-C8DF-42C61F7DAA56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uppieren 317">
            <a:extLst>
              <a:ext uri="{FF2B5EF4-FFF2-40B4-BE49-F238E27FC236}">
                <a16:creationId xmlns:a16="http://schemas.microsoft.com/office/drawing/2014/main" id="{6AFC532E-8799-D323-78D8-064F3E3CCF84}"/>
              </a:ext>
            </a:extLst>
          </p:cNvPr>
          <p:cNvGrpSpPr/>
          <p:nvPr/>
        </p:nvGrpSpPr>
        <p:grpSpPr>
          <a:xfrm>
            <a:off x="6902245" y="4037241"/>
            <a:ext cx="656383" cy="656383"/>
            <a:chOff x="4365399" y="2315814"/>
            <a:chExt cx="992550" cy="992550"/>
          </a:xfrm>
        </p:grpSpPr>
        <p:pic>
          <p:nvPicPr>
            <p:cNvPr id="76" name="Grafik 318">
              <a:extLst>
                <a:ext uri="{FF2B5EF4-FFF2-40B4-BE49-F238E27FC236}">
                  <a16:creationId xmlns:a16="http://schemas.microsoft.com/office/drawing/2014/main" id="{B868DFC4-3C2E-F674-4925-D232B27E1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77" name="Ellipse 1023">
              <a:extLst>
                <a:ext uri="{FF2B5EF4-FFF2-40B4-BE49-F238E27FC236}">
                  <a16:creationId xmlns:a16="http://schemas.microsoft.com/office/drawing/2014/main" id="{A3DE3AFB-A559-6F5C-B0D1-DC1EFC61B116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8" name="Gruppieren 1024">
            <a:extLst>
              <a:ext uri="{FF2B5EF4-FFF2-40B4-BE49-F238E27FC236}">
                <a16:creationId xmlns:a16="http://schemas.microsoft.com/office/drawing/2014/main" id="{A0A0CB66-249A-D0E5-778B-CC535FA0A3EB}"/>
              </a:ext>
            </a:extLst>
          </p:cNvPr>
          <p:cNvGrpSpPr/>
          <p:nvPr/>
        </p:nvGrpSpPr>
        <p:grpSpPr>
          <a:xfrm rot="9943441">
            <a:off x="7675930" y="4041581"/>
            <a:ext cx="656383" cy="656383"/>
            <a:chOff x="4365399" y="2315814"/>
            <a:chExt cx="992550" cy="992550"/>
          </a:xfrm>
        </p:grpSpPr>
        <p:pic>
          <p:nvPicPr>
            <p:cNvPr id="79" name="Grafik 1026">
              <a:extLst>
                <a:ext uri="{FF2B5EF4-FFF2-40B4-BE49-F238E27FC236}">
                  <a16:creationId xmlns:a16="http://schemas.microsoft.com/office/drawing/2014/main" id="{6109E715-48F6-4F21-6661-459CC608B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80" name="Ellipse 1027">
              <a:extLst>
                <a:ext uri="{FF2B5EF4-FFF2-40B4-BE49-F238E27FC236}">
                  <a16:creationId xmlns:a16="http://schemas.microsoft.com/office/drawing/2014/main" id="{AE3719EE-B668-C007-810D-285CDC991F30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uppieren 1028">
            <a:extLst>
              <a:ext uri="{FF2B5EF4-FFF2-40B4-BE49-F238E27FC236}">
                <a16:creationId xmlns:a16="http://schemas.microsoft.com/office/drawing/2014/main" id="{FD4C6A9B-F850-FCA6-C528-4D3BB02AC05B}"/>
              </a:ext>
            </a:extLst>
          </p:cNvPr>
          <p:cNvGrpSpPr/>
          <p:nvPr/>
        </p:nvGrpSpPr>
        <p:grpSpPr>
          <a:xfrm rot="1173920">
            <a:off x="3033820" y="4817432"/>
            <a:ext cx="656383" cy="656383"/>
            <a:chOff x="4365399" y="2315814"/>
            <a:chExt cx="992550" cy="992550"/>
          </a:xfrm>
        </p:grpSpPr>
        <p:pic>
          <p:nvPicPr>
            <p:cNvPr id="82" name="Grafik 1029">
              <a:extLst>
                <a:ext uri="{FF2B5EF4-FFF2-40B4-BE49-F238E27FC236}">
                  <a16:creationId xmlns:a16="http://schemas.microsoft.com/office/drawing/2014/main" id="{512F702A-7E7E-64AB-E817-94735F0CA5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83" name="Ellipse 1030">
              <a:extLst>
                <a:ext uri="{FF2B5EF4-FFF2-40B4-BE49-F238E27FC236}">
                  <a16:creationId xmlns:a16="http://schemas.microsoft.com/office/drawing/2014/main" id="{787487E2-A05B-EF52-9C73-E4815F295783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4" name="Gruppieren 1031">
            <a:extLst>
              <a:ext uri="{FF2B5EF4-FFF2-40B4-BE49-F238E27FC236}">
                <a16:creationId xmlns:a16="http://schemas.microsoft.com/office/drawing/2014/main" id="{8B665E90-868E-621A-AD01-01F0A1AAC57C}"/>
              </a:ext>
            </a:extLst>
          </p:cNvPr>
          <p:cNvGrpSpPr/>
          <p:nvPr/>
        </p:nvGrpSpPr>
        <p:grpSpPr>
          <a:xfrm rot="21036501">
            <a:off x="3807505" y="4817432"/>
            <a:ext cx="656383" cy="656383"/>
            <a:chOff x="4365399" y="2315814"/>
            <a:chExt cx="992550" cy="992550"/>
          </a:xfrm>
        </p:grpSpPr>
        <p:pic>
          <p:nvPicPr>
            <p:cNvPr id="85" name="Grafik 1032">
              <a:extLst>
                <a:ext uri="{FF2B5EF4-FFF2-40B4-BE49-F238E27FC236}">
                  <a16:creationId xmlns:a16="http://schemas.microsoft.com/office/drawing/2014/main" id="{CE1D9D42-93B1-7DFD-F871-2309205B97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86" name="Ellipse 1033">
              <a:extLst>
                <a:ext uri="{FF2B5EF4-FFF2-40B4-BE49-F238E27FC236}">
                  <a16:creationId xmlns:a16="http://schemas.microsoft.com/office/drawing/2014/main" id="{16C7C33B-A439-8F3E-4A8D-2852628417A9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7" name="Gruppieren 1034">
            <a:extLst>
              <a:ext uri="{FF2B5EF4-FFF2-40B4-BE49-F238E27FC236}">
                <a16:creationId xmlns:a16="http://schemas.microsoft.com/office/drawing/2014/main" id="{46122B2E-23EA-3463-6B5F-7B638DA542DC}"/>
              </a:ext>
            </a:extLst>
          </p:cNvPr>
          <p:cNvGrpSpPr/>
          <p:nvPr/>
        </p:nvGrpSpPr>
        <p:grpSpPr>
          <a:xfrm rot="18628470">
            <a:off x="4581190" y="4821772"/>
            <a:ext cx="656383" cy="656383"/>
            <a:chOff x="4365399" y="2315814"/>
            <a:chExt cx="992550" cy="992550"/>
          </a:xfrm>
        </p:grpSpPr>
        <p:pic>
          <p:nvPicPr>
            <p:cNvPr id="88" name="Grafik 1035">
              <a:extLst>
                <a:ext uri="{FF2B5EF4-FFF2-40B4-BE49-F238E27FC236}">
                  <a16:creationId xmlns:a16="http://schemas.microsoft.com/office/drawing/2014/main" id="{7C2B2EA9-0CA9-A0C7-7DA8-1C4D293904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89" name="Ellipse 1036">
              <a:extLst>
                <a:ext uri="{FF2B5EF4-FFF2-40B4-BE49-F238E27FC236}">
                  <a16:creationId xmlns:a16="http://schemas.microsoft.com/office/drawing/2014/main" id="{71CA258A-CB30-FDD8-7519-DDA977977B42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0" name="Gruppieren 1037">
            <a:extLst>
              <a:ext uri="{FF2B5EF4-FFF2-40B4-BE49-F238E27FC236}">
                <a16:creationId xmlns:a16="http://schemas.microsoft.com/office/drawing/2014/main" id="{C027E4C0-DF4A-2C0F-92B6-D184065C211C}"/>
              </a:ext>
            </a:extLst>
          </p:cNvPr>
          <p:cNvGrpSpPr/>
          <p:nvPr/>
        </p:nvGrpSpPr>
        <p:grpSpPr>
          <a:xfrm>
            <a:off x="5354875" y="4817431"/>
            <a:ext cx="656383" cy="656383"/>
            <a:chOff x="4365399" y="2315814"/>
            <a:chExt cx="992550" cy="992550"/>
          </a:xfrm>
        </p:grpSpPr>
        <p:pic>
          <p:nvPicPr>
            <p:cNvPr id="91" name="Grafik 1038">
              <a:extLst>
                <a:ext uri="{FF2B5EF4-FFF2-40B4-BE49-F238E27FC236}">
                  <a16:creationId xmlns:a16="http://schemas.microsoft.com/office/drawing/2014/main" id="{C0187AD0-3FDA-A50E-6227-E3FD17E86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92" name="Ellipse 1039">
              <a:extLst>
                <a:ext uri="{FF2B5EF4-FFF2-40B4-BE49-F238E27FC236}">
                  <a16:creationId xmlns:a16="http://schemas.microsoft.com/office/drawing/2014/main" id="{09F5999D-5069-6CFF-2AFD-A8787D1B4735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3" name="Gruppieren 1040">
            <a:extLst>
              <a:ext uri="{FF2B5EF4-FFF2-40B4-BE49-F238E27FC236}">
                <a16:creationId xmlns:a16="http://schemas.microsoft.com/office/drawing/2014/main" id="{A011A7A3-2191-1436-5740-B8445A595CC7}"/>
              </a:ext>
            </a:extLst>
          </p:cNvPr>
          <p:cNvGrpSpPr/>
          <p:nvPr/>
        </p:nvGrpSpPr>
        <p:grpSpPr>
          <a:xfrm rot="16659952">
            <a:off x="6128560" y="4815305"/>
            <a:ext cx="656383" cy="656383"/>
            <a:chOff x="4365399" y="2315814"/>
            <a:chExt cx="992550" cy="992550"/>
          </a:xfrm>
        </p:grpSpPr>
        <p:pic>
          <p:nvPicPr>
            <p:cNvPr id="94" name="Grafik 1041">
              <a:extLst>
                <a:ext uri="{FF2B5EF4-FFF2-40B4-BE49-F238E27FC236}">
                  <a16:creationId xmlns:a16="http://schemas.microsoft.com/office/drawing/2014/main" id="{1E62D4F4-D59E-5580-4C4C-045F1D5182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95" name="Ellipse 1042">
              <a:extLst>
                <a:ext uri="{FF2B5EF4-FFF2-40B4-BE49-F238E27FC236}">
                  <a16:creationId xmlns:a16="http://schemas.microsoft.com/office/drawing/2014/main" id="{8B15E88B-0CB8-E4F3-8210-7B66276D61E8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6" name="Gruppieren 1043">
            <a:extLst>
              <a:ext uri="{FF2B5EF4-FFF2-40B4-BE49-F238E27FC236}">
                <a16:creationId xmlns:a16="http://schemas.microsoft.com/office/drawing/2014/main" id="{ACECE7F1-9EC5-A5DB-5847-E409E634B604}"/>
              </a:ext>
            </a:extLst>
          </p:cNvPr>
          <p:cNvGrpSpPr/>
          <p:nvPr/>
        </p:nvGrpSpPr>
        <p:grpSpPr>
          <a:xfrm>
            <a:off x="6902245" y="4815305"/>
            <a:ext cx="656383" cy="656383"/>
            <a:chOff x="4365399" y="2315814"/>
            <a:chExt cx="992550" cy="992550"/>
          </a:xfrm>
        </p:grpSpPr>
        <p:pic>
          <p:nvPicPr>
            <p:cNvPr id="97" name="Grafik 1044">
              <a:extLst>
                <a:ext uri="{FF2B5EF4-FFF2-40B4-BE49-F238E27FC236}">
                  <a16:creationId xmlns:a16="http://schemas.microsoft.com/office/drawing/2014/main" id="{515F0C88-2AF9-E664-8D95-3F96E7ED0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98" name="Ellipse 1045">
              <a:extLst>
                <a:ext uri="{FF2B5EF4-FFF2-40B4-BE49-F238E27FC236}">
                  <a16:creationId xmlns:a16="http://schemas.microsoft.com/office/drawing/2014/main" id="{D4490CBB-AF08-097A-7275-046D008A91E0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9" name="Gruppieren 1046">
            <a:extLst>
              <a:ext uri="{FF2B5EF4-FFF2-40B4-BE49-F238E27FC236}">
                <a16:creationId xmlns:a16="http://schemas.microsoft.com/office/drawing/2014/main" id="{EC8040EA-D8D9-5250-BBDE-3477D60EB707}"/>
              </a:ext>
            </a:extLst>
          </p:cNvPr>
          <p:cNvGrpSpPr/>
          <p:nvPr/>
        </p:nvGrpSpPr>
        <p:grpSpPr>
          <a:xfrm rot="13056005">
            <a:off x="7675930" y="4819645"/>
            <a:ext cx="656383" cy="656383"/>
            <a:chOff x="4365399" y="2315814"/>
            <a:chExt cx="992550" cy="992550"/>
          </a:xfrm>
        </p:grpSpPr>
        <p:pic>
          <p:nvPicPr>
            <p:cNvPr id="100" name="Grafik 1047">
              <a:extLst>
                <a:ext uri="{FF2B5EF4-FFF2-40B4-BE49-F238E27FC236}">
                  <a16:creationId xmlns:a16="http://schemas.microsoft.com/office/drawing/2014/main" id="{AB74B91B-BB13-B48B-5A7C-3735FDFEF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5399" y="2315814"/>
              <a:ext cx="992550" cy="992550"/>
            </a:xfrm>
            <a:prstGeom prst="rect">
              <a:avLst/>
            </a:prstGeom>
          </p:spPr>
        </p:pic>
        <p:sp>
          <p:nvSpPr>
            <p:cNvPr id="101" name="Ellipse 1048">
              <a:extLst>
                <a:ext uri="{FF2B5EF4-FFF2-40B4-BE49-F238E27FC236}">
                  <a16:creationId xmlns:a16="http://schemas.microsoft.com/office/drawing/2014/main" id="{CB6A47F7-0DC2-139C-C296-C68E53EFEC38}"/>
                </a:ext>
              </a:extLst>
            </p:cNvPr>
            <p:cNvSpPr/>
            <p:nvPr/>
          </p:nvSpPr>
          <p:spPr>
            <a:xfrm>
              <a:off x="4542777" y="2493252"/>
              <a:ext cx="637793" cy="63767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02CC777C-40DF-D13E-1F93-5A8E27E564B9}"/>
              </a:ext>
            </a:extLst>
          </p:cNvPr>
          <p:cNvGrpSpPr/>
          <p:nvPr/>
        </p:nvGrpSpPr>
        <p:grpSpPr>
          <a:xfrm>
            <a:off x="9609443" y="3330105"/>
            <a:ext cx="2347269" cy="1552525"/>
            <a:chOff x="9713946" y="3343168"/>
            <a:chExt cx="2347269" cy="1552525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1B36AA6F-9D89-02AC-ACA0-978BD0F5BDA4}"/>
                </a:ext>
              </a:extLst>
            </p:cNvPr>
            <p:cNvGrpSpPr/>
            <p:nvPr/>
          </p:nvGrpSpPr>
          <p:grpSpPr>
            <a:xfrm>
              <a:off x="9814361" y="3343168"/>
              <a:ext cx="2243571" cy="302009"/>
              <a:chOff x="10618477" y="3287835"/>
              <a:chExt cx="2146927" cy="282328"/>
            </a:xfrm>
          </p:grpSpPr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F3F71AB7-D6F5-179E-4475-5570CBBC4F2F}"/>
                  </a:ext>
                </a:extLst>
              </p:cNvPr>
              <p:cNvSpPr/>
              <p:nvPr/>
            </p:nvSpPr>
            <p:spPr>
              <a:xfrm>
                <a:off x="10618477" y="3287835"/>
                <a:ext cx="524781" cy="282328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dirty="0"/>
                  <a:t>Cat</a:t>
                </a:r>
                <a:endParaRPr lang="de-CH" dirty="0"/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18021D1F-76AD-4D98-B165-23D48A491A52}"/>
                  </a:ext>
                </a:extLst>
              </p:cNvPr>
              <p:cNvSpPr/>
              <p:nvPr/>
            </p:nvSpPr>
            <p:spPr>
              <a:xfrm>
                <a:off x="10618477" y="3287836"/>
                <a:ext cx="2146927" cy="282327"/>
              </a:xfrm>
              <a:prstGeom prst="rect">
                <a:avLst/>
              </a:prstGeom>
              <a:noFill/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 dirty="0"/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08B7F63B-C673-C5E5-C677-9FC697D131D6}"/>
                </a:ext>
              </a:extLst>
            </p:cNvPr>
            <p:cNvGrpSpPr/>
            <p:nvPr/>
          </p:nvGrpSpPr>
          <p:grpSpPr>
            <a:xfrm>
              <a:off x="9814363" y="3796943"/>
              <a:ext cx="2243571" cy="302009"/>
              <a:chOff x="10618477" y="3287835"/>
              <a:chExt cx="2146927" cy="282328"/>
            </a:xfrm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C2B75DE9-AB57-3066-AC0C-C57871A4530E}"/>
                  </a:ext>
                </a:extLst>
              </p:cNvPr>
              <p:cNvSpPr/>
              <p:nvPr/>
            </p:nvSpPr>
            <p:spPr>
              <a:xfrm>
                <a:off x="10618477" y="3287835"/>
                <a:ext cx="1971845" cy="282327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dirty="0"/>
                  <a:t>Dog</a:t>
                </a:r>
                <a:endParaRPr lang="de-CH" dirty="0"/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91341CB3-0A10-9584-1875-E401809F5D50}"/>
                  </a:ext>
                </a:extLst>
              </p:cNvPr>
              <p:cNvSpPr/>
              <p:nvPr/>
            </p:nvSpPr>
            <p:spPr>
              <a:xfrm>
                <a:off x="10618477" y="3287836"/>
                <a:ext cx="2146927" cy="282327"/>
              </a:xfrm>
              <a:prstGeom prst="rect">
                <a:avLst/>
              </a:prstGeom>
              <a:noFill/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 dirty="0"/>
              </a:p>
            </p:txBody>
          </p:sp>
        </p:grp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7B74EAD9-ED40-AE7F-3DC3-773AE5530D9E}"/>
                </a:ext>
              </a:extLst>
            </p:cNvPr>
            <p:cNvGrpSpPr/>
            <p:nvPr/>
          </p:nvGrpSpPr>
          <p:grpSpPr>
            <a:xfrm>
              <a:off x="9817641" y="4250720"/>
              <a:ext cx="2243574" cy="302008"/>
              <a:chOff x="10618476" y="3287836"/>
              <a:chExt cx="2146928" cy="282327"/>
            </a:xfrm>
          </p:grpSpPr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DA078765-7B96-D666-2F50-C15E440E62CB}"/>
                  </a:ext>
                </a:extLst>
              </p:cNvPr>
              <p:cNvSpPr/>
              <p:nvPr/>
            </p:nvSpPr>
            <p:spPr>
              <a:xfrm>
                <a:off x="10618476" y="3287836"/>
                <a:ext cx="785465" cy="28232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dirty="0"/>
                  <a:t>Cow</a:t>
                </a: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41CCF03A-41C4-1896-E56C-E3EA4B285806}"/>
                  </a:ext>
                </a:extLst>
              </p:cNvPr>
              <p:cNvSpPr/>
              <p:nvPr/>
            </p:nvSpPr>
            <p:spPr>
              <a:xfrm>
                <a:off x="10618477" y="3287836"/>
                <a:ext cx="2146927" cy="282327"/>
              </a:xfrm>
              <a:prstGeom prst="rect">
                <a:avLst/>
              </a:prstGeom>
              <a:noFill/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</p:grp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C0C7FBC6-4439-AF8D-7DE2-5AD40C94177B}"/>
                </a:ext>
              </a:extLst>
            </p:cNvPr>
            <p:cNvSpPr txBox="1"/>
            <p:nvPr/>
          </p:nvSpPr>
          <p:spPr>
            <a:xfrm>
              <a:off x="9713946" y="4526361"/>
              <a:ext cx="1401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…</a:t>
              </a:r>
              <a:endParaRPr lang="de-CH" dirty="0"/>
            </a:p>
          </p:txBody>
        </p:sp>
      </p:grpSp>
    </p:spTree>
    <p:extLst>
      <p:ext uri="{BB962C8B-B14F-4D97-AF65-F5344CB8AC3E}">
        <p14:creationId xmlns:p14="http://schemas.microsoft.com/office/powerpoint/2010/main" val="12813088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1C4E0DBB-A92F-AA0B-EF17-1F382C89F9D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92615" y="3429000"/>
                <a:ext cx="8657772" cy="1216432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de-CH" sz="5400" b="0" i="1" smtClean="0">
                        <a:latin typeface="Cambria Math" panose="02040503050406030204" pitchFamily="18" charset="0"/>
                      </a:rPr>
                      <m:t>ℓ</m:t>
                    </m:r>
                    <m:d>
                      <m:dPr>
                        <m:ctrlPr>
                          <a:rPr lang="de-CH" sz="5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CH" sz="5400" b="0" i="1" smtClean="0"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de-CH" sz="5400" b="0" i="1" smtClean="0">
                            <a:latin typeface="Cambria Math" panose="02040503050406030204" pitchFamily="18" charset="0"/>
                          </a:rPr>
                          <m:t>,    …    </m:t>
                        </m:r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de-CH" sz="5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5400" b="0" i="1" smtClean="0">
                        <a:latin typeface="Cambria Math" panose="02040503050406030204" pitchFamily="18" charset="0"/>
                      </a:rPr>
                      <m:t>𝑃𝑒𝑟𝑓𝑜𝑟𝑚𝑎𝑛𝑐𝑒</m:t>
                    </m:r>
                    <m:r>
                      <a:rPr lang="de-CH" sz="5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5400" dirty="0"/>
                  <a:t> </a:t>
                </a:r>
              </a:p>
            </p:txBody>
          </p:sp>
        </mc:Choice>
        <mc:Fallback xmlns="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1C4E0DBB-A92F-AA0B-EF17-1F382C89F9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92615" y="3429000"/>
                <a:ext cx="8657772" cy="1216432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Grafik 19">
            <a:extLst>
              <a:ext uri="{FF2B5EF4-FFF2-40B4-BE49-F238E27FC236}">
                <a16:creationId xmlns:a16="http://schemas.microsoft.com/office/drawing/2014/main" id="{0A430358-F120-6A49-F9F3-9A7F2B8AEC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41315" y="3528936"/>
            <a:ext cx="591530" cy="591530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2211430E-BBC2-4E08-00C5-B2CB835611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95294" y="3528935"/>
            <a:ext cx="591530" cy="591530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BD58550E-ECC1-F844-0143-374B58C49A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35817" y="3528934"/>
            <a:ext cx="591530" cy="59153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750AD6AF-A7C6-EF43-C47D-5CE7024D76E2}"/>
              </a:ext>
            </a:extLst>
          </p:cNvPr>
          <p:cNvSpPr/>
          <p:nvPr/>
        </p:nvSpPr>
        <p:spPr>
          <a:xfrm>
            <a:off x="0" y="-29562"/>
            <a:ext cx="12192000" cy="102857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026AC180-4952-A9AD-CB5B-4BF3B2B836FE}"/>
              </a:ext>
            </a:extLst>
          </p:cNvPr>
          <p:cNvSpPr txBox="1">
            <a:spLocks/>
          </p:cNvSpPr>
          <p:nvPr/>
        </p:nvSpPr>
        <p:spPr>
          <a:xfrm>
            <a:off x="151970" y="-55911"/>
            <a:ext cx="10515600" cy="1154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Loss Function</a:t>
            </a:r>
            <a:endParaRPr lang="de-C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959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rafik 270" descr="Ein Bild, das Grafiken, Farbigkeit, Grafikdesign, Electric Blue (Farbe) enthält.&#10;&#10;Automatisch generierte Beschreibung">
            <a:extLst>
              <a:ext uri="{FF2B5EF4-FFF2-40B4-BE49-F238E27FC236}">
                <a16:creationId xmlns:a16="http://schemas.microsoft.com/office/drawing/2014/main" id="{D9CC0A86-570E-22D0-8ABF-285F56614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p:pic>
        <p:nvPicPr>
          <p:cNvPr id="272" name="Grafik 271" descr="Ein Bild, das Grafiken, Farbigkeit, Grafikdesign, Electric Blue (Farbe) enthält.&#10;&#10;Automatisch generierte Beschreibung">
            <a:extLst>
              <a:ext uri="{FF2B5EF4-FFF2-40B4-BE49-F238E27FC236}">
                <a16:creationId xmlns:a16="http://schemas.microsoft.com/office/drawing/2014/main" id="{0E5C9267-170E-E01F-6FD6-C70BA8E0CC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p:pic>
        <p:nvPicPr>
          <p:cNvPr id="273" name="Grafik 272" descr="Ein Bild, das Grafiken, Farbigkeit, Grafikdesign, Electric Blue (Farbe) enthält.&#10;&#10;Automatisch generierte Beschreibung">
            <a:extLst>
              <a:ext uri="{FF2B5EF4-FFF2-40B4-BE49-F238E27FC236}">
                <a16:creationId xmlns:a16="http://schemas.microsoft.com/office/drawing/2014/main" id="{7790FB57-CA49-7775-49F6-7403766299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p:pic>
        <p:nvPicPr>
          <p:cNvPr id="274" name="Grafik 273" descr="Ein Bild, das Grafiken, Farbigkeit, Grafikdesign, Design enthält.&#10;&#10;Automatisch generierte Beschreibung">
            <a:extLst>
              <a:ext uri="{FF2B5EF4-FFF2-40B4-BE49-F238E27FC236}">
                <a16:creationId xmlns:a16="http://schemas.microsoft.com/office/drawing/2014/main" id="{B11FB479-9EE8-6E6D-3AA3-5F6E69632A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p:pic>
        <p:nvPicPr>
          <p:cNvPr id="275" name="Grafik 274" descr="Ein Bild, das Grafiken, Farbigkeit, Grafikdesign, Electric Blue (Farbe) enthält.&#10;&#10;Automatisch generierte Beschreibung">
            <a:extLst>
              <a:ext uri="{FF2B5EF4-FFF2-40B4-BE49-F238E27FC236}">
                <a16:creationId xmlns:a16="http://schemas.microsoft.com/office/drawing/2014/main" id="{1D8DC009-EDC2-F6E7-E51D-086734E338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p:pic>
        <p:nvPicPr>
          <p:cNvPr id="276" name="Grafik 275" descr="Ein Bild, das Grafiken, Farbigkeit, Grafikdesign, Electric Blue (Farbe) enthält.&#10;&#10;Automatisch generierte Beschreibung">
            <a:extLst>
              <a:ext uri="{FF2B5EF4-FFF2-40B4-BE49-F238E27FC236}">
                <a16:creationId xmlns:a16="http://schemas.microsoft.com/office/drawing/2014/main" id="{F4559DA2-0D2C-7D10-AE86-CE23A07C20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p:pic>
        <p:nvPicPr>
          <p:cNvPr id="277" name="Grafik 276" descr="Ein Bild, das Grafiken, Farbigkeit, Grafikdesign, Design enthält.&#10;&#10;Automatisch generierte Beschreibung">
            <a:extLst>
              <a:ext uri="{FF2B5EF4-FFF2-40B4-BE49-F238E27FC236}">
                <a16:creationId xmlns:a16="http://schemas.microsoft.com/office/drawing/2014/main" id="{C3FFA42A-8376-DB52-DDBC-1661660003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p:pic>
        <p:nvPicPr>
          <p:cNvPr id="278" name="Grafik 277" descr="Ein Bild, das Grafiken, Farbigkeit, Grafikdesign, Design enthält.&#10;&#10;Automatisch generierte Beschreibung">
            <a:extLst>
              <a:ext uri="{FF2B5EF4-FFF2-40B4-BE49-F238E27FC236}">
                <a16:creationId xmlns:a16="http://schemas.microsoft.com/office/drawing/2014/main" id="{78386586-2C30-746A-3942-859B640FDE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p:pic>
        <p:nvPicPr>
          <p:cNvPr id="279" name="Grafik 278" descr="Ein Bild, das Grafiken, Farbigkeit, Grafikdesign, Design enthält.&#10;&#10;Automatisch generierte Beschreibung">
            <a:extLst>
              <a:ext uri="{FF2B5EF4-FFF2-40B4-BE49-F238E27FC236}">
                <a16:creationId xmlns:a16="http://schemas.microsoft.com/office/drawing/2014/main" id="{F31927A6-54FF-11A8-CABB-6224FC1D8EB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p:pic>
        <p:nvPicPr>
          <p:cNvPr id="280" name="Grafik 279" descr="Ein Bild, das Grafiken, Farbigkeit, Grafikdesign, Design enthält.&#10;&#10;Automatisch generierte Beschreibung">
            <a:extLst>
              <a:ext uri="{FF2B5EF4-FFF2-40B4-BE49-F238E27FC236}">
                <a16:creationId xmlns:a16="http://schemas.microsoft.com/office/drawing/2014/main" id="{871667C2-6762-5CBC-B755-8F17B0F3E1D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1C4E0DBB-A92F-AA0B-EF17-1F382C89F9D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46351" y="3429000"/>
                <a:ext cx="3251200" cy="121643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de-CH" sz="4000" i="1" smtClean="0">
                        <a:latin typeface="Cambria Math" panose="02040503050406030204" pitchFamily="18" charset="0"/>
                      </a:rPr>
                      <m:t>ℓ</m:t>
                    </m:r>
                    <m:d>
                      <m:dPr>
                        <m:ctrlPr>
                          <a:rPr lang="de-CH" sz="4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CH" sz="4000" b="0" i="1" smtClean="0">
                            <a:latin typeface="Cambria Math" panose="02040503050406030204" pitchFamily="18" charset="0"/>
                          </a:rPr>
                          <m:t>    ,    …    </m:t>
                        </m:r>
                      </m:e>
                    </m:d>
                    <m:r>
                      <a:rPr lang="de-CH" sz="4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4000" dirty="0"/>
                  <a:t> </a:t>
                </a:r>
              </a:p>
            </p:txBody>
          </p:sp>
        </mc:Choice>
        <mc:Fallback xmlns="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1C4E0DBB-A92F-AA0B-EF17-1F382C89F9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46351" y="3429000"/>
                <a:ext cx="3251200" cy="1216432"/>
              </a:xfr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Grafik 19">
            <a:extLst>
              <a:ext uri="{FF2B5EF4-FFF2-40B4-BE49-F238E27FC236}">
                <a16:creationId xmlns:a16="http://schemas.microsoft.com/office/drawing/2014/main" id="{0A430358-F120-6A49-F9F3-9A7F2B8AEC8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132957" y="3498489"/>
            <a:ext cx="445100" cy="445100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2211430E-BBC2-4E08-00C5-B2CB8356116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719564" y="3501100"/>
            <a:ext cx="445100" cy="445100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BD58550E-ECC1-F844-0143-374B58C49A2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603753" y="3498489"/>
            <a:ext cx="445100" cy="4451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feld 4">
                <a:extLst>
                  <a:ext uri="{FF2B5EF4-FFF2-40B4-BE49-F238E27FC236}">
                    <a16:creationId xmlns:a16="http://schemas.microsoft.com/office/drawing/2014/main" id="{D6F0A493-51C3-4FA2-1177-AA6E12B009D5}"/>
                  </a:ext>
                </a:extLst>
              </p:cNvPr>
              <p:cNvSpPr txBox="1"/>
              <p:nvPr/>
            </p:nvSpPr>
            <p:spPr>
              <a:xfrm>
                <a:off x="3268143" y="3582539"/>
                <a:ext cx="174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CH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feld 4">
                <a:extLst>
                  <a:ext uri="{FF2B5EF4-FFF2-40B4-BE49-F238E27FC236}">
                    <a16:creationId xmlns:a16="http://schemas.microsoft.com/office/drawing/2014/main" id="{D6F0A493-51C3-4FA2-1177-AA6E12B009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8143" y="3582539"/>
                <a:ext cx="174728" cy="276999"/>
              </a:xfrm>
              <a:prstGeom prst="rect">
                <a:avLst/>
              </a:prstGeom>
              <a:blipFill>
                <a:blip r:embed="rId16"/>
                <a:stretch>
                  <a:fillRect l="-31034" r="-34483" b="-6667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feld 5">
                <a:extLst>
                  <a:ext uri="{FF2B5EF4-FFF2-40B4-BE49-F238E27FC236}">
                    <a16:creationId xmlns:a16="http://schemas.microsoft.com/office/drawing/2014/main" id="{33077CBF-3962-9973-9385-B21A100485C0}"/>
                  </a:ext>
                </a:extLst>
              </p:cNvPr>
              <p:cNvSpPr txBox="1"/>
              <p:nvPr/>
            </p:nvSpPr>
            <p:spPr>
              <a:xfrm>
                <a:off x="3843799" y="3582538"/>
                <a:ext cx="1747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CH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feld 5">
                <a:extLst>
                  <a:ext uri="{FF2B5EF4-FFF2-40B4-BE49-F238E27FC236}">
                    <a16:creationId xmlns:a16="http://schemas.microsoft.com/office/drawing/2014/main" id="{33077CBF-3962-9973-9385-B21A100485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799" y="3582538"/>
                <a:ext cx="174727" cy="276999"/>
              </a:xfrm>
              <a:prstGeom prst="rect">
                <a:avLst/>
              </a:prstGeom>
              <a:blipFill>
                <a:blip r:embed="rId17"/>
                <a:stretch>
                  <a:fillRect l="-35714" r="-35714" b="-6667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feld 6">
                <a:extLst>
                  <a:ext uri="{FF2B5EF4-FFF2-40B4-BE49-F238E27FC236}">
                    <a16:creationId xmlns:a16="http://schemas.microsoft.com/office/drawing/2014/main" id="{BCE86701-01F8-F9E5-5D61-D5FAA459BCEE}"/>
                  </a:ext>
                </a:extLst>
              </p:cNvPr>
              <p:cNvSpPr txBox="1"/>
              <p:nvPr/>
            </p:nvSpPr>
            <p:spPr>
              <a:xfrm>
                <a:off x="4738939" y="3582537"/>
                <a:ext cx="18351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CH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feld 6">
                <a:extLst>
                  <a:ext uri="{FF2B5EF4-FFF2-40B4-BE49-F238E27FC236}">
                    <a16:creationId xmlns:a16="http://schemas.microsoft.com/office/drawing/2014/main" id="{BCE86701-01F8-F9E5-5D61-D5FAA459BC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8939" y="3582537"/>
                <a:ext cx="183512" cy="276999"/>
              </a:xfrm>
              <a:prstGeom prst="rect">
                <a:avLst/>
              </a:prstGeom>
              <a:blipFill>
                <a:blip r:embed="rId18"/>
                <a:stretch>
                  <a:fillRect l="-20000" r="-20000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2B84C5A-DBF4-EA03-A34F-6C75AF9F2934}"/>
              </a:ext>
            </a:extLst>
          </p:cNvPr>
          <p:cNvGrpSpPr/>
          <p:nvPr/>
        </p:nvGrpSpPr>
        <p:grpSpPr>
          <a:xfrm>
            <a:off x="4995574" y="1633373"/>
            <a:ext cx="26640" cy="31320"/>
            <a:chOff x="4995574" y="1633373"/>
            <a:chExt cx="26640" cy="31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9AADBB55-CAA8-6077-D9C8-CDC9FED60FAC}"/>
                    </a:ext>
                  </a:extLst>
                </p14:cNvPr>
                <p14:cNvContentPartPr/>
                <p14:nvPr/>
              </p14:nvContentPartPr>
              <p14:xfrm>
                <a:off x="4995574" y="1664333"/>
                <a:ext cx="720" cy="360"/>
              </p14:xfrm>
            </p:contentPart>
          </mc:Choice>
          <mc:Fallback xmlns=""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9AADBB55-CAA8-6077-D9C8-CDC9FED60FA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932574" y="1601333"/>
                  <a:ext cx="1263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DC959229-9DBF-D1C5-F9C1-6F0029C70BD6}"/>
                    </a:ext>
                  </a:extLst>
                </p14:cNvPr>
                <p14:cNvContentPartPr/>
                <p14:nvPr/>
              </p14:nvContentPartPr>
              <p14:xfrm>
                <a:off x="5021854" y="1633373"/>
                <a:ext cx="360" cy="360"/>
              </p14:xfrm>
            </p:contentPart>
          </mc:Choice>
          <mc:Fallback xmlns=""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DC959229-9DBF-D1C5-F9C1-6F0029C70BD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958854" y="157037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3AFF05FB-3D34-781B-AAE5-1619533969B6}"/>
              </a:ext>
            </a:extLst>
          </p:cNvPr>
          <p:cNvGrpSpPr/>
          <p:nvPr/>
        </p:nvGrpSpPr>
        <p:grpSpPr>
          <a:xfrm>
            <a:off x="5222014" y="2576213"/>
            <a:ext cx="2520" cy="72000"/>
            <a:chOff x="5222014" y="2576213"/>
            <a:chExt cx="2520" cy="72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C7FF28D5-8F40-4619-FB36-74B3D5AEA897}"/>
                    </a:ext>
                  </a:extLst>
                </p14:cNvPr>
                <p14:cNvContentPartPr/>
                <p14:nvPr/>
              </p14:nvContentPartPr>
              <p14:xfrm>
                <a:off x="5222014" y="2647853"/>
                <a:ext cx="360" cy="360"/>
              </p14:xfrm>
            </p:contentPart>
          </mc:Choice>
          <mc:Fallback xmlns=""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C7FF28D5-8F40-4619-FB36-74B3D5AEA89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159014" y="258485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60D2F0C5-5A2A-AEBE-D6CA-64F16D92FE75}"/>
                    </a:ext>
                  </a:extLst>
                </p14:cNvPr>
                <p14:cNvContentPartPr/>
                <p14:nvPr/>
              </p14:nvContentPartPr>
              <p14:xfrm>
                <a:off x="5224174" y="2576213"/>
                <a:ext cx="360" cy="360"/>
              </p14:xfrm>
            </p:contentPart>
          </mc:Choice>
          <mc:Fallback xmlns=""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60D2F0C5-5A2A-AEBE-D6CA-64F16D92FE7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161174" y="251321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99C36B5A-DE09-422C-DDF8-332CDE058A40}"/>
              </a:ext>
            </a:extLst>
          </p:cNvPr>
          <p:cNvGrpSpPr/>
          <p:nvPr/>
        </p:nvGrpSpPr>
        <p:grpSpPr>
          <a:xfrm>
            <a:off x="5395534" y="3443273"/>
            <a:ext cx="14760" cy="26280"/>
            <a:chOff x="5395534" y="3443273"/>
            <a:chExt cx="14760" cy="2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E95F72BC-F1A1-3A57-5736-44A80CE7EEC2}"/>
                    </a:ext>
                  </a:extLst>
                </p14:cNvPr>
                <p14:cNvContentPartPr/>
                <p14:nvPr/>
              </p14:nvContentPartPr>
              <p14:xfrm>
                <a:off x="5409934" y="3469193"/>
                <a:ext cx="360" cy="360"/>
              </p14:xfrm>
            </p:contentPart>
          </mc:Choice>
          <mc:Fallback xmlns=""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E95F72BC-F1A1-3A57-5736-44A80CE7EEC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346934" y="340619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288A38A9-5323-2990-2517-6DE89772DFAB}"/>
                    </a:ext>
                  </a:extLst>
                </p14:cNvPr>
                <p14:cNvContentPartPr/>
                <p14:nvPr/>
              </p14:nvContentPartPr>
              <p14:xfrm>
                <a:off x="5395534" y="3443273"/>
                <a:ext cx="360" cy="360"/>
              </p14:xfrm>
            </p:contentPart>
          </mc:Choice>
          <mc:Fallback xmlns=""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288A38A9-5323-2990-2517-6DE89772DFA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332534" y="338027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47251498-2D17-4F7A-3B13-55CE5E9881C6}"/>
                    </a:ext>
                  </a:extLst>
                </p14:cNvPr>
                <p14:cNvContentPartPr/>
                <p14:nvPr/>
              </p14:nvContentPartPr>
              <p14:xfrm>
                <a:off x="5395534" y="3443273"/>
                <a:ext cx="360" cy="360"/>
              </p14:xfrm>
            </p:contentPart>
          </mc:Choice>
          <mc:Fallback xmlns=""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47251498-2D17-4F7A-3B13-55CE5E9881C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332534" y="338027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454A6563-C13A-E714-85A8-6E97DED6DC16}"/>
                    </a:ext>
                  </a:extLst>
                </p14:cNvPr>
                <p14:cNvContentPartPr/>
                <p14:nvPr/>
              </p14:nvContentPartPr>
              <p14:xfrm>
                <a:off x="5400574" y="3452633"/>
                <a:ext cx="360" cy="360"/>
              </p14:xfrm>
            </p:contentPart>
          </mc:Choice>
          <mc:Fallback xmlns=""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454A6563-C13A-E714-85A8-6E97DED6DC1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337574" y="338963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8C2A1B61-E64A-F648-1F6E-22D5322E5F79}"/>
                    </a:ext>
                  </a:extLst>
                </p14:cNvPr>
                <p14:cNvContentPartPr/>
                <p14:nvPr/>
              </p14:nvContentPartPr>
              <p14:xfrm>
                <a:off x="5400574" y="3452633"/>
                <a:ext cx="360" cy="360"/>
              </p14:xfrm>
            </p:contentPart>
          </mc:Choice>
          <mc:Fallback xmlns=""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8C2A1B61-E64A-F648-1F6E-22D5322E5F7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337574" y="338963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73C177A0-82E1-3F38-7C1E-A6812E364840}"/>
                    </a:ext>
                  </a:extLst>
                </p14:cNvPr>
                <p14:cNvContentPartPr/>
                <p14:nvPr/>
              </p14:nvContentPartPr>
              <p14:xfrm>
                <a:off x="5409934" y="3457313"/>
                <a:ext cx="360" cy="360"/>
              </p14:xfrm>
            </p:contentPart>
          </mc:Choice>
          <mc:Fallback xmlns=""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73C177A0-82E1-3F38-7C1E-A6812E36484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346934" y="339431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7408E1FB-2DBB-FAE4-34AE-2C961D4D2815}"/>
              </a:ext>
            </a:extLst>
          </p:cNvPr>
          <p:cNvGrpSpPr/>
          <p:nvPr/>
        </p:nvGrpSpPr>
        <p:grpSpPr>
          <a:xfrm>
            <a:off x="5367094" y="3938273"/>
            <a:ext cx="62640" cy="114660"/>
            <a:chOff x="5367094" y="3938273"/>
            <a:chExt cx="62640" cy="1146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BB9C2CC9-B576-C306-9359-5A6A2C594538}"/>
                    </a:ext>
                  </a:extLst>
                </p14:cNvPr>
                <p14:cNvContentPartPr/>
                <p14:nvPr/>
              </p14:nvContentPartPr>
              <p14:xfrm>
                <a:off x="5367094" y="3940793"/>
                <a:ext cx="360" cy="360"/>
              </p14:xfrm>
            </p:contentPart>
          </mc:Choice>
          <mc:Fallback xmlns=""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BB9C2CC9-B576-C306-9359-5A6A2C59453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304094" y="387779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D2A53D3C-253C-E10E-C8F0-6B60CD44B6DC}"/>
                    </a:ext>
                  </a:extLst>
                </p14:cNvPr>
                <p14:cNvContentPartPr/>
                <p14:nvPr/>
              </p14:nvContentPartPr>
              <p14:xfrm>
                <a:off x="5421814" y="3938273"/>
                <a:ext cx="720" cy="360"/>
              </p14:xfrm>
            </p:contentPart>
          </mc:Choice>
          <mc:Fallback xmlns=""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D2A53D3C-253C-E10E-C8F0-6B60CD44B6D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358814" y="3875273"/>
                  <a:ext cx="1263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3C3CFD0D-829B-FCE4-71BA-94ADCBA9EE33}"/>
                    </a:ext>
                  </a:extLst>
                </p14:cNvPr>
                <p14:cNvContentPartPr/>
                <p14:nvPr/>
              </p14:nvContentPartPr>
              <p14:xfrm>
                <a:off x="5429014" y="4052573"/>
                <a:ext cx="720" cy="360"/>
              </p14:xfrm>
            </p:contentPart>
          </mc:Choice>
          <mc:Fallback xmlns=""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3C3CFD0D-829B-FCE4-71BA-94ADCBA9EE3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366014" y="3989573"/>
                  <a:ext cx="12636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1FC97E1D-22E2-6524-EC32-D28324814885}"/>
              </a:ext>
            </a:extLst>
          </p:cNvPr>
          <p:cNvGrpSpPr/>
          <p:nvPr/>
        </p:nvGrpSpPr>
        <p:grpSpPr>
          <a:xfrm>
            <a:off x="5552854" y="4181183"/>
            <a:ext cx="16920" cy="29160"/>
            <a:chOff x="5552854" y="4181183"/>
            <a:chExt cx="16920" cy="29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0114233F-A53E-4D3A-0B98-0514B42B9AA5}"/>
                    </a:ext>
                  </a:extLst>
                </p14:cNvPr>
                <p14:cNvContentPartPr/>
                <p14:nvPr/>
              </p14:nvContentPartPr>
              <p14:xfrm>
                <a:off x="5562214" y="4209983"/>
                <a:ext cx="360" cy="360"/>
              </p14:xfrm>
            </p:contentPart>
          </mc:Choice>
          <mc:Fallback xmlns=""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0114233F-A53E-4D3A-0B98-0514B42B9AA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499214" y="414698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AFCC12CC-0619-5966-151F-DB49B87C30BC}"/>
                    </a:ext>
                  </a:extLst>
                </p14:cNvPr>
                <p14:cNvContentPartPr/>
                <p14:nvPr/>
              </p14:nvContentPartPr>
              <p14:xfrm>
                <a:off x="5552854" y="4181183"/>
                <a:ext cx="360" cy="360"/>
              </p14:xfrm>
            </p:contentPart>
          </mc:Choice>
          <mc:Fallback xmlns=""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AFCC12CC-0619-5966-151F-DB49B87C30B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489854" y="411818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F5AE14F2-042C-8DE4-2218-B58F1D0F5F0A}"/>
                    </a:ext>
                  </a:extLst>
                </p14:cNvPr>
                <p14:cNvContentPartPr/>
                <p14:nvPr/>
              </p14:nvContentPartPr>
              <p14:xfrm>
                <a:off x="5560054" y="4202783"/>
                <a:ext cx="360" cy="360"/>
              </p14:xfrm>
            </p:contentPart>
          </mc:Choice>
          <mc:Fallback xmlns=""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F5AE14F2-042C-8DE4-2218-B58F1D0F5F0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497054" y="413978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726B9015-A245-8A1A-413E-F7A5443CCCB5}"/>
                    </a:ext>
                  </a:extLst>
                </p14:cNvPr>
                <p14:cNvContentPartPr/>
                <p14:nvPr/>
              </p14:nvContentPartPr>
              <p14:xfrm>
                <a:off x="5569414" y="4202783"/>
                <a:ext cx="360" cy="360"/>
              </p14:xfrm>
            </p:contentPart>
          </mc:Choice>
          <mc:Fallback xmlns=""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726B9015-A245-8A1A-413E-F7A5443CCCB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506414" y="413978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5ACC5FCD-03E1-EA79-C4DF-A8270AF5653E}"/>
              </a:ext>
            </a:extLst>
          </p:cNvPr>
          <p:cNvGrpSpPr/>
          <p:nvPr/>
        </p:nvGrpSpPr>
        <p:grpSpPr>
          <a:xfrm>
            <a:off x="5667334" y="4881563"/>
            <a:ext cx="45360" cy="9720"/>
            <a:chOff x="5667334" y="4881563"/>
            <a:chExt cx="45360" cy="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3D69E665-4255-FE5C-4022-007041ADA3AD}"/>
                    </a:ext>
                  </a:extLst>
                </p14:cNvPr>
                <p14:cNvContentPartPr/>
                <p14:nvPr/>
              </p14:nvContentPartPr>
              <p14:xfrm>
                <a:off x="5667334" y="4881563"/>
                <a:ext cx="360" cy="360"/>
              </p14:xfrm>
            </p:contentPart>
          </mc:Choice>
          <mc:Fallback xmlns=""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3D69E665-4255-FE5C-4022-007041ADA3A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604334" y="481856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5E1C790B-BBF4-5574-7266-E7A7C9377A30}"/>
                    </a:ext>
                  </a:extLst>
                </p14:cNvPr>
                <p14:cNvContentPartPr/>
                <p14:nvPr/>
              </p14:nvContentPartPr>
              <p14:xfrm>
                <a:off x="5691094" y="4890923"/>
                <a:ext cx="3240" cy="360"/>
              </p14:xfrm>
            </p:contentPart>
          </mc:Choice>
          <mc:Fallback xmlns=""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5E1C790B-BBF4-5574-7266-E7A7C9377A3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628094" y="4827923"/>
                  <a:ext cx="12888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5A75C878-E35D-E84F-4A8C-88AF1D8C39DE}"/>
                    </a:ext>
                  </a:extLst>
                </p14:cNvPr>
                <p14:cNvContentPartPr/>
                <p14:nvPr/>
              </p14:nvContentPartPr>
              <p14:xfrm>
                <a:off x="5712334" y="4890923"/>
                <a:ext cx="360" cy="360"/>
              </p14:xfrm>
            </p:contentPart>
          </mc:Choice>
          <mc:Fallback xmlns=""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5A75C878-E35D-E84F-4A8C-88AF1D8C39D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649334" y="482792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9" name="Freihand 38">
                <a:extLst>
                  <a:ext uri="{FF2B5EF4-FFF2-40B4-BE49-F238E27FC236}">
                    <a16:creationId xmlns:a16="http://schemas.microsoft.com/office/drawing/2014/main" id="{4A960267-D41E-9D22-5EFD-401140F4AC88}"/>
                  </a:ext>
                </a:extLst>
              </p14:cNvPr>
              <p14:cNvContentPartPr/>
              <p14:nvPr/>
            </p14:nvContentPartPr>
            <p14:xfrm>
              <a:off x="5864974" y="5512463"/>
              <a:ext cx="360" cy="360"/>
            </p14:xfrm>
          </p:contentPart>
        </mc:Choice>
        <mc:Fallback xmlns="">
          <p:pic>
            <p:nvPicPr>
              <p:cNvPr id="39" name="Freihand 38">
                <a:extLst>
                  <a:ext uri="{FF2B5EF4-FFF2-40B4-BE49-F238E27FC236}">
                    <a16:creationId xmlns:a16="http://schemas.microsoft.com/office/drawing/2014/main" id="{4A960267-D41E-9D22-5EFD-401140F4AC88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801974" y="5449463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40" name="Freihand 39">
                <a:extLst>
                  <a:ext uri="{FF2B5EF4-FFF2-40B4-BE49-F238E27FC236}">
                    <a16:creationId xmlns:a16="http://schemas.microsoft.com/office/drawing/2014/main" id="{002DDC92-CED1-A0C6-E1C9-9258B0C7267A}"/>
                  </a:ext>
                </a:extLst>
              </p14:cNvPr>
              <p14:cNvContentPartPr/>
              <p14:nvPr/>
            </p14:nvContentPartPr>
            <p14:xfrm>
              <a:off x="6362494" y="5605343"/>
              <a:ext cx="360" cy="360"/>
            </p14:xfrm>
          </p:contentPart>
        </mc:Choice>
        <mc:Fallback xmlns="">
          <p:pic>
            <p:nvPicPr>
              <p:cNvPr id="40" name="Freihand 39">
                <a:extLst>
                  <a:ext uri="{FF2B5EF4-FFF2-40B4-BE49-F238E27FC236}">
                    <a16:creationId xmlns:a16="http://schemas.microsoft.com/office/drawing/2014/main" id="{002DDC92-CED1-A0C6-E1C9-9258B0C7267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299494" y="5542343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41" name="Freihand 40">
                <a:extLst>
                  <a:ext uri="{FF2B5EF4-FFF2-40B4-BE49-F238E27FC236}">
                    <a16:creationId xmlns:a16="http://schemas.microsoft.com/office/drawing/2014/main" id="{CF6D5F1E-1EA1-F2B3-5180-131B276A5E28}"/>
                  </a:ext>
                </a:extLst>
              </p14:cNvPr>
              <p14:cNvContentPartPr/>
              <p14:nvPr/>
            </p14:nvContentPartPr>
            <p14:xfrm>
              <a:off x="6810334" y="5736383"/>
              <a:ext cx="720" cy="360"/>
            </p14:xfrm>
          </p:contentPart>
        </mc:Choice>
        <mc:Fallback xmlns="">
          <p:pic>
            <p:nvPicPr>
              <p:cNvPr id="41" name="Freihand 40">
                <a:extLst>
                  <a:ext uri="{FF2B5EF4-FFF2-40B4-BE49-F238E27FC236}">
                    <a16:creationId xmlns:a16="http://schemas.microsoft.com/office/drawing/2014/main" id="{CF6D5F1E-1EA1-F2B3-5180-131B276A5E28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747334" y="5673383"/>
                <a:ext cx="12636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42" name="Freihand 41">
                <a:extLst>
                  <a:ext uri="{FF2B5EF4-FFF2-40B4-BE49-F238E27FC236}">
                    <a16:creationId xmlns:a16="http://schemas.microsoft.com/office/drawing/2014/main" id="{4136124D-DA13-F1FF-63E1-25E9C75A4FC9}"/>
                  </a:ext>
                </a:extLst>
              </p14:cNvPr>
              <p14:cNvContentPartPr/>
              <p14:nvPr/>
            </p14:nvContentPartPr>
            <p14:xfrm>
              <a:off x="7295974" y="5791103"/>
              <a:ext cx="360" cy="360"/>
            </p14:xfrm>
          </p:contentPart>
        </mc:Choice>
        <mc:Fallback xmlns="">
          <p:pic>
            <p:nvPicPr>
              <p:cNvPr id="42" name="Freihand 41">
                <a:extLst>
                  <a:ext uri="{FF2B5EF4-FFF2-40B4-BE49-F238E27FC236}">
                    <a16:creationId xmlns:a16="http://schemas.microsoft.com/office/drawing/2014/main" id="{4136124D-DA13-F1FF-63E1-25E9C75A4FC9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232974" y="5728103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DAECA8AF-B746-2FC3-E4B9-29A39C03B8E0}"/>
              </a:ext>
            </a:extLst>
          </p:cNvPr>
          <p:cNvGrpSpPr/>
          <p:nvPr/>
        </p:nvGrpSpPr>
        <p:grpSpPr>
          <a:xfrm>
            <a:off x="7819774" y="5941223"/>
            <a:ext cx="2880" cy="74160"/>
            <a:chOff x="7819774" y="5941223"/>
            <a:chExt cx="2880" cy="74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EF9BB80D-56EB-DE7D-98BB-E566923FAF3D}"/>
                    </a:ext>
                  </a:extLst>
                </p14:cNvPr>
                <p14:cNvContentPartPr/>
                <p14:nvPr/>
              </p14:nvContentPartPr>
              <p14:xfrm>
                <a:off x="7819774" y="6015023"/>
                <a:ext cx="360" cy="360"/>
              </p14:xfrm>
            </p:contentPart>
          </mc:Choice>
          <mc:Fallback xmlns=""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EF9BB80D-56EB-DE7D-98BB-E566923FAF3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756774" y="595202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691778E9-D6B8-FE22-F2C9-B91533F4AC35}"/>
                    </a:ext>
                  </a:extLst>
                </p14:cNvPr>
                <p14:cNvContentPartPr/>
                <p14:nvPr/>
              </p14:nvContentPartPr>
              <p14:xfrm>
                <a:off x="7822294" y="5941223"/>
                <a:ext cx="360" cy="360"/>
              </p14:xfrm>
            </p:contentPart>
          </mc:Choice>
          <mc:Fallback xmlns=""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691778E9-D6B8-FE22-F2C9-B91533F4AC3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759294" y="587822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C700D3A5-CA9C-B581-8101-DAC89D956F49}"/>
              </a:ext>
            </a:extLst>
          </p:cNvPr>
          <p:cNvGrpSpPr/>
          <p:nvPr/>
        </p:nvGrpSpPr>
        <p:grpSpPr>
          <a:xfrm>
            <a:off x="8317575" y="6029153"/>
            <a:ext cx="19440" cy="47880"/>
            <a:chOff x="8317575" y="6029153"/>
            <a:chExt cx="19440" cy="47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46" name="Freihand 45">
                  <a:extLst>
                    <a:ext uri="{FF2B5EF4-FFF2-40B4-BE49-F238E27FC236}">
                      <a16:creationId xmlns:a16="http://schemas.microsoft.com/office/drawing/2014/main" id="{CC56667A-6920-6B0C-19C5-7D1B48462D9F}"/>
                    </a:ext>
                  </a:extLst>
                </p14:cNvPr>
                <p14:cNvContentPartPr/>
                <p14:nvPr/>
              </p14:nvContentPartPr>
              <p14:xfrm>
                <a:off x="8317575" y="6073433"/>
                <a:ext cx="1800" cy="3600"/>
              </p14:xfrm>
            </p:contentPart>
          </mc:Choice>
          <mc:Fallback xmlns="">
            <p:pic>
              <p:nvPicPr>
                <p:cNvPr id="46" name="Freihand 45">
                  <a:extLst>
                    <a:ext uri="{FF2B5EF4-FFF2-40B4-BE49-F238E27FC236}">
                      <a16:creationId xmlns:a16="http://schemas.microsoft.com/office/drawing/2014/main" id="{CC56667A-6920-6B0C-19C5-7D1B48462D9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254575" y="6010433"/>
                  <a:ext cx="12744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FFC46876-969D-4230-42B3-D511DEB61FC6}"/>
                    </a:ext>
                  </a:extLst>
                </p14:cNvPr>
                <p14:cNvContentPartPr/>
                <p14:nvPr/>
              </p14:nvContentPartPr>
              <p14:xfrm>
                <a:off x="8336655" y="6029153"/>
                <a:ext cx="360" cy="360"/>
              </p14:xfrm>
            </p:contentPart>
          </mc:Choice>
          <mc:Fallback xmlns=""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FFC46876-969D-4230-42B3-D511DEB61FC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273655" y="596615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49" name="Freihand 48">
                <a:extLst>
                  <a:ext uri="{FF2B5EF4-FFF2-40B4-BE49-F238E27FC236}">
                    <a16:creationId xmlns:a16="http://schemas.microsoft.com/office/drawing/2014/main" id="{AB5E6167-FC05-D99A-5592-6BF89A88BD3E}"/>
                  </a:ext>
                </a:extLst>
              </p14:cNvPr>
              <p14:cNvContentPartPr/>
              <p14:nvPr/>
            </p14:nvContentPartPr>
            <p14:xfrm>
              <a:off x="8857935" y="6162713"/>
              <a:ext cx="360" cy="360"/>
            </p14:xfrm>
          </p:contentPart>
        </mc:Choice>
        <mc:Fallback xmlns="">
          <p:pic>
            <p:nvPicPr>
              <p:cNvPr id="49" name="Freihand 48">
                <a:extLst>
                  <a:ext uri="{FF2B5EF4-FFF2-40B4-BE49-F238E27FC236}">
                    <a16:creationId xmlns:a16="http://schemas.microsoft.com/office/drawing/2014/main" id="{AB5E6167-FC05-D99A-5592-6BF89A88BD3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794935" y="6099713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CC115210-6F2D-93A5-F088-58BF2538D0A4}"/>
              </a:ext>
            </a:extLst>
          </p:cNvPr>
          <p:cNvGrpSpPr/>
          <p:nvPr/>
        </p:nvGrpSpPr>
        <p:grpSpPr>
          <a:xfrm>
            <a:off x="9431775" y="6276833"/>
            <a:ext cx="38520" cy="26640"/>
            <a:chOff x="9431775" y="6276833"/>
            <a:chExt cx="38520" cy="2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D6671A74-0CB2-853F-04D1-98F2FBE8F3F2}"/>
                    </a:ext>
                  </a:extLst>
                </p14:cNvPr>
                <p14:cNvContentPartPr/>
                <p14:nvPr/>
              </p14:nvContentPartPr>
              <p14:xfrm>
                <a:off x="9469935" y="6303113"/>
                <a:ext cx="360" cy="360"/>
              </p14:xfrm>
            </p:contentPart>
          </mc:Choice>
          <mc:Fallback xmlns=""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D6671A74-0CB2-853F-04D1-98F2FBE8F3F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406935" y="624011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F4784567-0A7A-986A-B52D-D507C7CD57A8}"/>
                    </a:ext>
                  </a:extLst>
                </p14:cNvPr>
                <p14:cNvContentPartPr/>
                <p14:nvPr/>
              </p14:nvContentPartPr>
              <p14:xfrm>
                <a:off x="9431775" y="6288353"/>
                <a:ext cx="360" cy="720"/>
              </p14:xfrm>
            </p:contentPart>
          </mc:Choice>
          <mc:Fallback xmlns=""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F4784567-0A7A-986A-B52D-D507C7CD57A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368775" y="6246353"/>
                  <a:ext cx="126000" cy="8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53" name="Freihand 52">
                  <a:extLst>
                    <a:ext uri="{FF2B5EF4-FFF2-40B4-BE49-F238E27FC236}">
                      <a16:creationId xmlns:a16="http://schemas.microsoft.com/office/drawing/2014/main" id="{8EC4D049-2482-3359-38F6-506BA3B92E01}"/>
                    </a:ext>
                  </a:extLst>
                </p14:cNvPr>
                <p14:cNvContentPartPr/>
                <p14:nvPr/>
              </p14:nvContentPartPr>
              <p14:xfrm>
                <a:off x="9434295" y="6276833"/>
                <a:ext cx="360" cy="360"/>
              </p14:xfrm>
            </p:contentPart>
          </mc:Choice>
          <mc:Fallback xmlns="">
            <p:pic>
              <p:nvPicPr>
                <p:cNvPr id="53" name="Freihand 52">
                  <a:extLst>
                    <a:ext uri="{FF2B5EF4-FFF2-40B4-BE49-F238E27FC236}">
                      <a16:creationId xmlns:a16="http://schemas.microsoft.com/office/drawing/2014/main" id="{8EC4D049-2482-3359-38F6-506BA3B92E0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371295" y="621383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uppieren 56">
            <a:extLst>
              <a:ext uri="{FF2B5EF4-FFF2-40B4-BE49-F238E27FC236}">
                <a16:creationId xmlns:a16="http://schemas.microsoft.com/office/drawing/2014/main" id="{9CB1D315-C57C-0056-78EA-972FF510B00B}"/>
              </a:ext>
            </a:extLst>
          </p:cNvPr>
          <p:cNvGrpSpPr/>
          <p:nvPr/>
        </p:nvGrpSpPr>
        <p:grpSpPr>
          <a:xfrm>
            <a:off x="10017855" y="6338753"/>
            <a:ext cx="145440" cy="64800"/>
            <a:chOff x="10017855" y="6338753"/>
            <a:chExt cx="145440" cy="64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A0ACA015-8623-D82E-4253-6C1C139F6A67}"/>
                    </a:ext>
                  </a:extLst>
                </p14:cNvPr>
                <p14:cNvContentPartPr/>
                <p14:nvPr/>
              </p14:nvContentPartPr>
              <p14:xfrm>
                <a:off x="10017855" y="6403193"/>
                <a:ext cx="360" cy="360"/>
              </p14:xfrm>
            </p:contentPart>
          </mc:Choice>
          <mc:Fallback xmlns=""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A0ACA015-8623-D82E-4253-6C1C139F6A6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954855" y="634019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04858F34-9433-6D1B-CBA8-71B2369D587F}"/>
                    </a:ext>
                  </a:extLst>
                </p14:cNvPr>
                <p14:cNvContentPartPr/>
                <p14:nvPr/>
              </p14:nvContentPartPr>
              <p14:xfrm>
                <a:off x="10162935" y="6338753"/>
                <a:ext cx="360" cy="360"/>
              </p14:xfrm>
            </p:contentPart>
          </mc:Choice>
          <mc:Fallback xmlns=""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04858F34-9433-6D1B-CBA8-71B2369D587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0099935" y="627575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58" name="Freihand 57">
                <a:extLst>
                  <a:ext uri="{FF2B5EF4-FFF2-40B4-BE49-F238E27FC236}">
                    <a16:creationId xmlns:a16="http://schemas.microsoft.com/office/drawing/2014/main" id="{0E59D7B3-AE26-8967-D01E-77D287E34FFE}"/>
                  </a:ext>
                </a:extLst>
              </p14:cNvPr>
              <p14:cNvContentPartPr/>
              <p14:nvPr/>
            </p14:nvContentPartPr>
            <p14:xfrm>
              <a:off x="10201095" y="5876873"/>
              <a:ext cx="360" cy="360"/>
            </p14:xfrm>
          </p:contentPart>
        </mc:Choice>
        <mc:Fallback xmlns="">
          <p:pic>
            <p:nvPicPr>
              <p:cNvPr id="58" name="Freihand 57">
                <a:extLst>
                  <a:ext uri="{FF2B5EF4-FFF2-40B4-BE49-F238E27FC236}">
                    <a16:creationId xmlns:a16="http://schemas.microsoft.com/office/drawing/2014/main" id="{0E59D7B3-AE26-8967-D01E-77D287E34FF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138095" y="5813873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uppieren 60">
            <a:extLst>
              <a:ext uri="{FF2B5EF4-FFF2-40B4-BE49-F238E27FC236}">
                <a16:creationId xmlns:a16="http://schemas.microsoft.com/office/drawing/2014/main" id="{F4088C2B-846A-91DD-1E4D-62C53828E639}"/>
              </a:ext>
            </a:extLst>
          </p:cNvPr>
          <p:cNvGrpSpPr/>
          <p:nvPr/>
        </p:nvGrpSpPr>
        <p:grpSpPr>
          <a:xfrm>
            <a:off x="10258335" y="5498513"/>
            <a:ext cx="360" cy="21600"/>
            <a:chOff x="10258335" y="5498513"/>
            <a:chExt cx="360" cy="21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59" name="Freihand 58">
                  <a:extLst>
                    <a:ext uri="{FF2B5EF4-FFF2-40B4-BE49-F238E27FC236}">
                      <a16:creationId xmlns:a16="http://schemas.microsoft.com/office/drawing/2014/main" id="{1878E93C-C099-3D9A-83CE-21FB32992962}"/>
                    </a:ext>
                  </a:extLst>
                </p14:cNvPr>
                <p14:cNvContentPartPr/>
                <p14:nvPr/>
              </p14:nvContentPartPr>
              <p14:xfrm>
                <a:off x="10258335" y="5519753"/>
                <a:ext cx="360" cy="360"/>
              </p14:xfrm>
            </p:contentPart>
          </mc:Choice>
          <mc:Fallback xmlns="">
            <p:pic>
              <p:nvPicPr>
                <p:cNvPr id="59" name="Freihand 58">
                  <a:extLst>
                    <a:ext uri="{FF2B5EF4-FFF2-40B4-BE49-F238E27FC236}">
                      <a16:creationId xmlns:a16="http://schemas.microsoft.com/office/drawing/2014/main" id="{1878E93C-C099-3D9A-83CE-21FB3299296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0195335" y="545675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60" name="Freihand 59">
                  <a:extLst>
                    <a:ext uri="{FF2B5EF4-FFF2-40B4-BE49-F238E27FC236}">
                      <a16:creationId xmlns:a16="http://schemas.microsoft.com/office/drawing/2014/main" id="{4D272884-8044-69CD-F578-D2A046E10D59}"/>
                    </a:ext>
                  </a:extLst>
                </p14:cNvPr>
                <p14:cNvContentPartPr/>
                <p14:nvPr/>
              </p14:nvContentPartPr>
              <p14:xfrm>
                <a:off x="10258335" y="5498513"/>
                <a:ext cx="360" cy="9720"/>
              </p14:xfrm>
            </p:contentPart>
          </mc:Choice>
          <mc:Fallback xmlns="">
            <p:pic>
              <p:nvPicPr>
                <p:cNvPr id="60" name="Freihand 59">
                  <a:extLst>
                    <a:ext uri="{FF2B5EF4-FFF2-40B4-BE49-F238E27FC236}">
                      <a16:creationId xmlns:a16="http://schemas.microsoft.com/office/drawing/2014/main" id="{4D272884-8044-69CD-F578-D2A046E10D5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0195335" y="5435513"/>
                  <a:ext cx="126000" cy="135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62" name="Freihand 61">
                <a:extLst>
                  <a:ext uri="{FF2B5EF4-FFF2-40B4-BE49-F238E27FC236}">
                    <a16:creationId xmlns:a16="http://schemas.microsoft.com/office/drawing/2014/main" id="{A6070C69-5852-B2AB-4FD9-7C145C613C5D}"/>
                  </a:ext>
                </a:extLst>
              </p14:cNvPr>
              <p14:cNvContentPartPr/>
              <p14:nvPr/>
            </p14:nvContentPartPr>
            <p14:xfrm>
              <a:off x="10279575" y="5124473"/>
              <a:ext cx="360" cy="360"/>
            </p14:xfrm>
          </p:contentPart>
        </mc:Choice>
        <mc:Fallback xmlns="">
          <p:pic>
            <p:nvPicPr>
              <p:cNvPr id="62" name="Freihand 61">
                <a:extLst>
                  <a:ext uri="{FF2B5EF4-FFF2-40B4-BE49-F238E27FC236}">
                    <a16:creationId xmlns:a16="http://schemas.microsoft.com/office/drawing/2014/main" id="{A6070C69-5852-B2AB-4FD9-7C145C613C5D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216575" y="5061473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63" name="Freihand 62">
                <a:extLst>
                  <a:ext uri="{FF2B5EF4-FFF2-40B4-BE49-F238E27FC236}">
                    <a16:creationId xmlns:a16="http://schemas.microsoft.com/office/drawing/2014/main" id="{5A14096F-7B23-E6EA-5E13-51530FFA0B27}"/>
                  </a:ext>
                </a:extLst>
              </p14:cNvPr>
              <p14:cNvContentPartPr/>
              <p14:nvPr/>
            </p14:nvContentPartPr>
            <p14:xfrm>
              <a:off x="10379655" y="4786073"/>
              <a:ext cx="360" cy="360"/>
            </p14:xfrm>
          </p:contentPart>
        </mc:Choice>
        <mc:Fallback xmlns="">
          <p:pic>
            <p:nvPicPr>
              <p:cNvPr id="63" name="Freihand 62">
                <a:extLst>
                  <a:ext uri="{FF2B5EF4-FFF2-40B4-BE49-F238E27FC236}">
                    <a16:creationId xmlns:a16="http://schemas.microsoft.com/office/drawing/2014/main" id="{5A14096F-7B23-E6EA-5E13-51530FFA0B27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316655" y="4723073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258" name="Freihand 257">
                <a:extLst>
                  <a:ext uri="{FF2B5EF4-FFF2-40B4-BE49-F238E27FC236}">
                    <a16:creationId xmlns:a16="http://schemas.microsoft.com/office/drawing/2014/main" id="{33A5F447-C0A5-7BF2-CF94-BBEE7E19556D}"/>
                  </a:ext>
                </a:extLst>
              </p14:cNvPr>
              <p14:cNvContentPartPr/>
              <p14:nvPr/>
            </p14:nvContentPartPr>
            <p14:xfrm>
              <a:off x="10322415" y="4783913"/>
              <a:ext cx="360" cy="360"/>
            </p14:xfrm>
          </p:contentPart>
        </mc:Choice>
        <mc:Fallback xmlns="">
          <p:pic>
            <p:nvPicPr>
              <p:cNvPr id="258" name="Freihand 257">
                <a:extLst>
                  <a:ext uri="{FF2B5EF4-FFF2-40B4-BE49-F238E27FC236}">
                    <a16:creationId xmlns:a16="http://schemas.microsoft.com/office/drawing/2014/main" id="{33A5F447-C0A5-7BF2-CF94-BBEE7E19556D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259415" y="4720913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259" name="Freihand 258">
                <a:extLst>
                  <a:ext uri="{FF2B5EF4-FFF2-40B4-BE49-F238E27FC236}">
                    <a16:creationId xmlns:a16="http://schemas.microsoft.com/office/drawing/2014/main" id="{4C93FAE3-8789-3EAD-1771-7E3EEA59FE71}"/>
                  </a:ext>
                </a:extLst>
              </p14:cNvPr>
              <p14:cNvContentPartPr/>
              <p14:nvPr/>
            </p14:nvContentPartPr>
            <p14:xfrm>
              <a:off x="10377135" y="4476473"/>
              <a:ext cx="360" cy="360"/>
            </p14:xfrm>
          </p:contentPart>
        </mc:Choice>
        <mc:Fallback xmlns="">
          <p:pic>
            <p:nvPicPr>
              <p:cNvPr id="259" name="Freihand 258">
                <a:extLst>
                  <a:ext uri="{FF2B5EF4-FFF2-40B4-BE49-F238E27FC236}">
                    <a16:creationId xmlns:a16="http://schemas.microsoft.com/office/drawing/2014/main" id="{4C93FAE3-8789-3EAD-1771-7E3EEA59FE71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314135" y="4413473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260" name="Freihand 259">
                <a:extLst>
                  <a:ext uri="{FF2B5EF4-FFF2-40B4-BE49-F238E27FC236}">
                    <a16:creationId xmlns:a16="http://schemas.microsoft.com/office/drawing/2014/main" id="{19074AF1-1327-435C-C987-48EA59B547D6}"/>
                  </a:ext>
                </a:extLst>
              </p14:cNvPr>
              <p14:cNvContentPartPr/>
              <p14:nvPr/>
            </p14:nvContentPartPr>
            <p14:xfrm>
              <a:off x="10422495" y="4214753"/>
              <a:ext cx="360" cy="360"/>
            </p14:xfrm>
          </p:contentPart>
        </mc:Choice>
        <mc:Fallback xmlns="">
          <p:pic>
            <p:nvPicPr>
              <p:cNvPr id="260" name="Freihand 259">
                <a:extLst>
                  <a:ext uri="{FF2B5EF4-FFF2-40B4-BE49-F238E27FC236}">
                    <a16:creationId xmlns:a16="http://schemas.microsoft.com/office/drawing/2014/main" id="{19074AF1-1327-435C-C987-48EA59B547D6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359495" y="4151753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261" name="Freihand 260">
                <a:extLst>
                  <a:ext uri="{FF2B5EF4-FFF2-40B4-BE49-F238E27FC236}">
                    <a16:creationId xmlns:a16="http://schemas.microsoft.com/office/drawing/2014/main" id="{BF864E66-3B1A-CAC8-BB6B-BD55398564DF}"/>
                  </a:ext>
                </a:extLst>
              </p14:cNvPr>
              <p14:cNvContentPartPr/>
              <p14:nvPr/>
            </p14:nvContentPartPr>
            <p14:xfrm>
              <a:off x="10429695" y="3950513"/>
              <a:ext cx="360" cy="360"/>
            </p14:xfrm>
          </p:contentPart>
        </mc:Choice>
        <mc:Fallback xmlns="">
          <p:pic>
            <p:nvPicPr>
              <p:cNvPr id="261" name="Freihand 260">
                <a:extLst>
                  <a:ext uri="{FF2B5EF4-FFF2-40B4-BE49-F238E27FC236}">
                    <a16:creationId xmlns:a16="http://schemas.microsoft.com/office/drawing/2014/main" id="{BF864E66-3B1A-CAC8-BB6B-BD55398564DF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366695" y="3887513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262" name="Freihand 261">
                <a:extLst>
                  <a:ext uri="{FF2B5EF4-FFF2-40B4-BE49-F238E27FC236}">
                    <a16:creationId xmlns:a16="http://schemas.microsoft.com/office/drawing/2014/main" id="{C3E6A888-DCF3-E5E6-C88C-3953F38DB832}"/>
                  </a:ext>
                </a:extLst>
              </p14:cNvPr>
              <p14:cNvContentPartPr/>
              <p14:nvPr/>
            </p14:nvContentPartPr>
            <p14:xfrm>
              <a:off x="10472535" y="3709853"/>
              <a:ext cx="360" cy="360"/>
            </p14:xfrm>
          </p:contentPart>
        </mc:Choice>
        <mc:Fallback xmlns="">
          <p:pic>
            <p:nvPicPr>
              <p:cNvPr id="262" name="Freihand 261">
                <a:extLst>
                  <a:ext uri="{FF2B5EF4-FFF2-40B4-BE49-F238E27FC236}">
                    <a16:creationId xmlns:a16="http://schemas.microsoft.com/office/drawing/2014/main" id="{C3E6A888-DCF3-E5E6-C88C-3953F38DB83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409535" y="3646853"/>
                <a:ext cx="126000" cy="126000"/>
              </a:xfrm>
              <a:prstGeom prst="rect">
                <a:avLst/>
              </a:prstGeom>
            </p:spPr>
          </p:pic>
        </mc:Fallback>
      </mc:AlternateContent>
      <p:pic>
        <p:nvPicPr>
          <p:cNvPr id="282" name="Grafik 281">
            <a:extLst>
              <a:ext uri="{FF2B5EF4-FFF2-40B4-BE49-F238E27FC236}">
                <a16:creationId xmlns:a16="http://schemas.microsoft.com/office/drawing/2014/main" id="{B617D242-B635-1112-CACC-62C8778FB80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343595" y="4444289"/>
            <a:ext cx="445100" cy="4451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feld 3">
                <a:extLst>
                  <a:ext uri="{FF2B5EF4-FFF2-40B4-BE49-F238E27FC236}">
                    <a16:creationId xmlns:a16="http://schemas.microsoft.com/office/drawing/2014/main" id="{B686BEA8-5A9C-B457-EE9C-234B76180795}"/>
                  </a:ext>
                </a:extLst>
              </p:cNvPr>
              <p:cNvSpPr txBox="1"/>
              <p:nvPr/>
            </p:nvSpPr>
            <p:spPr>
              <a:xfrm>
                <a:off x="10478781" y="4528339"/>
                <a:ext cx="1747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CH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feld 3">
                <a:extLst>
                  <a:ext uri="{FF2B5EF4-FFF2-40B4-BE49-F238E27FC236}">
                    <a16:creationId xmlns:a16="http://schemas.microsoft.com/office/drawing/2014/main" id="{B686BEA8-5A9C-B457-EE9C-234B761807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8781" y="4528339"/>
                <a:ext cx="174727" cy="276999"/>
              </a:xfrm>
              <a:prstGeom prst="rect">
                <a:avLst/>
              </a:prstGeom>
              <a:blipFill>
                <a:blip r:embed="rId69"/>
                <a:stretch>
                  <a:fillRect l="-34483" r="-31034" b="-6667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1" name="Grafik 280">
            <a:extLst>
              <a:ext uri="{FF2B5EF4-FFF2-40B4-BE49-F238E27FC236}">
                <a16:creationId xmlns:a16="http://schemas.microsoft.com/office/drawing/2014/main" id="{02F95916-D241-0770-47E9-B4C8C2E844A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429036" y="5893653"/>
            <a:ext cx="445100" cy="4451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4" name="Textfeld 283">
                <a:extLst>
                  <a:ext uri="{FF2B5EF4-FFF2-40B4-BE49-F238E27FC236}">
                    <a16:creationId xmlns:a16="http://schemas.microsoft.com/office/drawing/2014/main" id="{91F8D34E-A6F5-DA29-F459-BFC68AEEB18D}"/>
                  </a:ext>
                </a:extLst>
              </p:cNvPr>
              <p:cNvSpPr txBox="1"/>
              <p:nvPr/>
            </p:nvSpPr>
            <p:spPr>
              <a:xfrm>
                <a:off x="7564222" y="5977703"/>
                <a:ext cx="174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CH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4" name="Textfeld 283">
                <a:extLst>
                  <a:ext uri="{FF2B5EF4-FFF2-40B4-BE49-F238E27FC236}">
                    <a16:creationId xmlns:a16="http://schemas.microsoft.com/office/drawing/2014/main" id="{91F8D34E-A6F5-DA29-F459-BFC68AEEB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4222" y="5977703"/>
                <a:ext cx="174728" cy="276999"/>
              </a:xfrm>
              <a:prstGeom prst="rect">
                <a:avLst/>
              </a:prstGeom>
              <a:blipFill>
                <a:blip r:embed="rId70"/>
                <a:stretch>
                  <a:fillRect l="-34483" r="-31034" b="-6667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3" name="Rechteck 262">
            <a:extLst>
              <a:ext uri="{FF2B5EF4-FFF2-40B4-BE49-F238E27FC236}">
                <a16:creationId xmlns:a16="http://schemas.microsoft.com/office/drawing/2014/main" id="{0C729B54-3059-A39E-98F9-8A3BF763DCE4}"/>
              </a:ext>
            </a:extLst>
          </p:cNvPr>
          <p:cNvSpPr/>
          <p:nvPr/>
        </p:nvSpPr>
        <p:spPr>
          <a:xfrm>
            <a:off x="0" y="-29562"/>
            <a:ext cx="3719564" cy="102857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4" name="Titel 1">
            <a:extLst>
              <a:ext uri="{FF2B5EF4-FFF2-40B4-BE49-F238E27FC236}">
                <a16:creationId xmlns:a16="http://schemas.microsoft.com/office/drawing/2014/main" id="{D7844AE9-BB00-6E08-322A-94DBEDC63553}"/>
              </a:ext>
            </a:extLst>
          </p:cNvPr>
          <p:cNvSpPr txBox="1">
            <a:spLocks/>
          </p:cNvSpPr>
          <p:nvPr/>
        </p:nvSpPr>
        <p:spPr>
          <a:xfrm>
            <a:off x="151970" y="-55911"/>
            <a:ext cx="10515600" cy="1154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Loss Function</a:t>
            </a:r>
            <a:endParaRPr lang="de-CH" dirty="0">
              <a:solidFill>
                <a:schemeClr val="bg1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E503197-67E0-ED66-3054-11DFFB0A7729}"/>
              </a:ext>
            </a:extLst>
          </p:cNvPr>
          <p:cNvCxnSpPr>
            <a:cxnSpLocks/>
          </p:cNvCxnSpPr>
          <p:nvPr/>
        </p:nvCxnSpPr>
        <p:spPr>
          <a:xfrm flipH="1" flipV="1">
            <a:off x="5102736" y="1557038"/>
            <a:ext cx="834470" cy="38622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6" name="Straight Arrow Connector 255">
            <a:extLst>
              <a:ext uri="{FF2B5EF4-FFF2-40B4-BE49-F238E27FC236}">
                <a16:creationId xmlns:a16="http://schemas.microsoft.com/office/drawing/2014/main" id="{64A3CD9A-39CF-0C74-9E50-F2F02C677E6B}"/>
              </a:ext>
            </a:extLst>
          </p:cNvPr>
          <p:cNvCxnSpPr>
            <a:cxnSpLocks/>
          </p:cNvCxnSpPr>
          <p:nvPr/>
        </p:nvCxnSpPr>
        <p:spPr>
          <a:xfrm>
            <a:off x="5937206" y="5419259"/>
            <a:ext cx="4080649" cy="8838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Arrow Connector 268">
            <a:extLst>
              <a:ext uri="{FF2B5EF4-FFF2-40B4-BE49-F238E27FC236}">
                <a16:creationId xmlns:a16="http://schemas.microsoft.com/office/drawing/2014/main" id="{8C16A17E-61F7-D6AD-D248-BE76A1C0D358}"/>
              </a:ext>
            </a:extLst>
          </p:cNvPr>
          <p:cNvCxnSpPr>
            <a:cxnSpLocks/>
          </p:cNvCxnSpPr>
          <p:nvPr/>
        </p:nvCxnSpPr>
        <p:spPr>
          <a:xfrm flipV="1">
            <a:off x="10017855" y="4444289"/>
            <a:ext cx="261720" cy="18588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5" name="TextBox 284">
            <a:extLst>
              <a:ext uri="{FF2B5EF4-FFF2-40B4-BE49-F238E27FC236}">
                <a16:creationId xmlns:a16="http://schemas.microsoft.com/office/drawing/2014/main" id="{CAC53066-C682-6140-8B16-4BAD1C559CB7}"/>
              </a:ext>
            </a:extLst>
          </p:cNvPr>
          <p:cNvSpPr txBox="1"/>
          <p:nvPr/>
        </p:nvSpPr>
        <p:spPr>
          <a:xfrm>
            <a:off x="5720166" y="5407267"/>
            <a:ext cx="6278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0,0</a:t>
            </a:r>
            <a:endParaRPr lang="de-CH" sz="1050" dirty="0"/>
          </a:p>
        </p:txBody>
      </p:sp>
    </p:spTree>
    <p:extLst>
      <p:ext uri="{BB962C8B-B14F-4D97-AF65-F5344CB8AC3E}">
        <p14:creationId xmlns:p14="http://schemas.microsoft.com/office/powerpoint/2010/main" val="81574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rafik 270" descr="Ein Bild, das Grafiken, Farbigkeit, Grafikdesign, Electric Blue (Farbe) enthält.&#10;&#10;Automatisch generierte Beschreibung">
            <a:extLst>
              <a:ext uri="{FF2B5EF4-FFF2-40B4-BE49-F238E27FC236}">
                <a16:creationId xmlns:a16="http://schemas.microsoft.com/office/drawing/2014/main" id="{D9CC0A86-570E-22D0-8ABF-285F56614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p:pic>
        <p:nvPicPr>
          <p:cNvPr id="272" name="Grafik 271" descr="Ein Bild, das Grafiken, Farbigkeit, Grafikdesign, Electric Blue (Farbe) enthält.&#10;&#10;Automatisch generierte Beschreibung">
            <a:extLst>
              <a:ext uri="{FF2B5EF4-FFF2-40B4-BE49-F238E27FC236}">
                <a16:creationId xmlns:a16="http://schemas.microsoft.com/office/drawing/2014/main" id="{0E5C9267-170E-E01F-6FD6-C70BA8E0CC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p:pic>
        <p:nvPicPr>
          <p:cNvPr id="273" name="Grafik 272" descr="Ein Bild, das Grafiken, Farbigkeit, Grafikdesign, Electric Blue (Farbe) enthält.&#10;&#10;Automatisch generierte Beschreibung">
            <a:extLst>
              <a:ext uri="{FF2B5EF4-FFF2-40B4-BE49-F238E27FC236}">
                <a16:creationId xmlns:a16="http://schemas.microsoft.com/office/drawing/2014/main" id="{7790FB57-CA49-7775-49F6-7403766299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p:pic>
        <p:nvPicPr>
          <p:cNvPr id="274" name="Grafik 273" descr="Ein Bild, das Grafiken, Farbigkeit, Grafikdesign, Design enthält.&#10;&#10;Automatisch generierte Beschreibung">
            <a:extLst>
              <a:ext uri="{FF2B5EF4-FFF2-40B4-BE49-F238E27FC236}">
                <a16:creationId xmlns:a16="http://schemas.microsoft.com/office/drawing/2014/main" id="{B11FB479-9EE8-6E6D-3AA3-5F6E69632A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p:pic>
        <p:nvPicPr>
          <p:cNvPr id="275" name="Grafik 274" descr="Ein Bild, das Grafiken, Farbigkeit, Grafikdesign, Electric Blue (Farbe) enthält.&#10;&#10;Automatisch generierte Beschreibung">
            <a:extLst>
              <a:ext uri="{FF2B5EF4-FFF2-40B4-BE49-F238E27FC236}">
                <a16:creationId xmlns:a16="http://schemas.microsoft.com/office/drawing/2014/main" id="{1D8DC009-EDC2-F6E7-E51D-086734E338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p:pic>
        <p:nvPicPr>
          <p:cNvPr id="276" name="Grafik 275" descr="Ein Bild, das Grafiken, Farbigkeit, Grafikdesign, Electric Blue (Farbe) enthält.&#10;&#10;Automatisch generierte Beschreibung">
            <a:extLst>
              <a:ext uri="{FF2B5EF4-FFF2-40B4-BE49-F238E27FC236}">
                <a16:creationId xmlns:a16="http://schemas.microsoft.com/office/drawing/2014/main" id="{F4559DA2-0D2C-7D10-AE86-CE23A07C20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p:pic>
        <p:nvPicPr>
          <p:cNvPr id="277" name="Grafik 276" descr="Ein Bild, das Grafiken, Farbigkeit, Grafikdesign, Design enthält.&#10;&#10;Automatisch generierte Beschreibung">
            <a:extLst>
              <a:ext uri="{FF2B5EF4-FFF2-40B4-BE49-F238E27FC236}">
                <a16:creationId xmlns:a16="http://schemas.microsoft.com/office/drawing/2014/main" id="{C3FFA42A-8376-DB52-DDBC-1661660003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p:pic>
        <p:nvPicPr>
          <p:cNvPr id="278" name="Grafik 277" descr="Ein Bild, das Grafiken, Farbigkeit, Grafikdesign, Design enthält.&#10;&#10;Automatisch generierte Beschreibung">
            <a:extLst>
              <a:ext uri="{FF2B5EF4-FFF2-40B4-BE49-F238E27FC236}">
                <a16:creationId xmlns:a16="http://schemas.microsoft.com/office/drawing/2014/main" id="{78386586-2C30-746A-3942-859B640FDE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p:pic>
        <p:nvPicPr>
          <p:cNvPr id="279" name="Grafik 278" descr="Ein Bild, das Grafiken, Farbigkeit, Grafikdesign, Design enthält.&#10;&#10;Automatisch generierte Beschreibung">
            <a:extLst>
              <a:ext uri="{FF2B5EF4-FFF2-40B4-BE49-F238E27FC236}">
                <a16:creationId xmlns:a16="http://schemas.microsoft.com/office/drawing/2014/main" id="{F31927A6-54FF-11A8-CABB-6224FC1D8EB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p:pic>
        <p:nvPicPr>
          <p:cNvPr id="280" name="Grafik 279" descr="Ein Bild, das Grafiken, Farbigkeit, Grafikdesign, Design enthält.&#10;&#10;Automatisch generierte Beschreibung">
            <a:extLst>
              <a:ext uri="{FF2B5EF4-FFF2-40B4-BE49-F238E27FC236}">
                <a16:creationId xmlns:a16="http://schemas.microsoft.com/office/drawing/2014/main" id="{871667C2-6762-5CBC-B755-8F17B0F3E1D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2B84C5A-DBF4-EA03-A34F-6C75AF9F2934}"/>
              </a:ext>
            </a:extLst>
          </p:cNvPr>
          <p:cNvGrpSpPr/>
          <p:nvPr/>
        </p:nvGrpSpPr>
        <p:grpSpPr>
          <a:xfrm>
            <a:off x="4995574" y="1633373"/>
            <a:ext cx="26640" cy="31320"/>
            <a:chOff x="4995574" y="1633373"/>
            <a:chExt cx="26640" cy="31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9AADBB55-CAA8-6077-D9C8-CDC9FED60FAC}"/>
                    </a:ext>
                  </a:extLst>
                </p14:cNvPr>
                <p14:cNvContentPartPr/>
                <p14:nvPr/>
              </p14:nvContentPartPr>
              <p14:xfrm>
                <a:off x="4995574" y="1664333"/>
                <a:ext cx="720" cy="360"/>
              </p14:xfrm>
            </p:contentPart>
          </mc:Choice>
          <mc:Fallback xmlns=""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9AADBB55-CAA8-6077-D9C8-CDC9FED60FA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932574" y="1601333"/>
                  <a:ext cx="1263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DC959229-9DBF-D1C5-F9C1-6F0029C70BD6}"/>
                    </a:ext>
                  </a:extLst>
                </p14:cNvPr>
                <p14:cNvContentPartPr/>
                <p14:nvPr/>
              </p14:nvContentPartPr>
              <p14:xfrm>
                <a:off x="5021854" y="1633373"/>
                <a:ext cx="360" cy="360"/>
              </p14:xfrm>
            </p:contentPart>
          </mc:Choice>
          <mc:Fallback xmlns=""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DC959229-9DBF-D1C5-F9C1-6F0029C70BD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958854" y="157037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3AFF05FB-3D34-781B-AAE5-1619533969B6}"/>
              </a:ext>
            </a:extLst>
          </p:cNvPr>
          <p:cNvGrpSpPr/>
          <p:nvPr/>
        </p:nvGrpSpPr>
        <p:grpSpPr>
          <a:xfrm>
            <a:off x="5222014" y="2576213"/>
            <a:ext cx="2520" cy="72000"/>
            <a:chOff x="5222014" y="2576213"/>
            <a:chExt cx="2520" cy="72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C7FF28D5-8F40-4619-FB36-74B3D5AEA897}"/>
                    </a:ext>
                  </a:extLst>
                </p14:cNvPr>
                <p14:cNvContentPartPr/>
                <p14:nvPr/>
              </p14:nvContentPartPr>
              <p14:xfrm>
                <a:off x="5222014" y="2647853"/>
                <a:ext cx="360" cy="360"/>
              </p14:xfrm>
            </p:contentPart>
          </mc:Choice>
          <mc:Fallback xmlns=""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C7FF28D5-8F40-4619-FB36-74B3D5AEA89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159014" y="258485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60D2F0C5-5A2A-AEBE-D6CA-64F16D92FE75}"/>
                    </a:ext>
                  </a:extLst>
                </p14:cNvPr>
                <p14:cNvContentPartPr/>
                <p14:nvPr/>
              </p14:nvContentPartPr>
              <p14:xfrm>
                <a:off x="5224174" y="2576213"/>
                <a:ext cx="360" cy="360"/>
              </p14:xfrm>
            </p:contentPart>
          </mc:Choice>
          <mc:Fallback xmlns=""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60D2F0C5-5A2A-AEBE-D6CA-64F16D92FE7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161174" y="251321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99C36B5A-DE09-422C-DDF8-332CDE058A40}"/>
              </a:ext>
            </a:extLst>
          </p:cNvPr>
          <p:cNvGrpSpPr/>
          <p:nvPr/>
        </p:nvGrpSpPr>
        <p:grpSpPr>
          <a:xfrm>
            <a:off x="5395534" y="3443273"/>
            <a:ext cx="14760" cy="26280"/>
            <a:chOff x="5395534" y="3443273"/>
            <a:chExt cx="14760" cy="2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E95F72BC-F1A1-3A57-5736-44A80CE7EEC2}"/>
                    </a:ext>
                  </a:extLst>
                </p14:cNvPr>
                <p14:cNvContentPartPr/>
                <p14:nvPr/>
              </p14:nvContentPartPr>
              <p14:xfrm>
                <a:off x="5409934" y="3469193"/>
                <a:ext cx="360" cy="360"/>
              </p14:xfrm>
            </p:contentPart>
          </mc:Choice>
          <mc:Fallback xmlns=""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E95F72BC-F1A1-3A57-5736-44A80CE7EEC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346934" y="340619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288A38A9-5323-2990-2517-6DE89772DFAB}"/>
                    </a:ext>
                  </a:extLst>
                </p14:cNvPr>
                <p14:cNvContentPartPr/>
                <p14:nvPr/>
              </p14:nvContentPartPr>
              <p14:xfrm>
                <a:off x="5395534" y="3443273"/>
                <a:ext cx="360" cy="360"/>
              </p14:xfrm>
            </p:contentPart>
          </mc:Choice>
          <mc:Fallback xmlns=""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288A38A9-5323-2990-2517-6DE89772DFA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332534" y="338027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47251498-2D17-4F7A-3B13-55CE5E9881C6}"/>
                    </a:ext>
                  </a:extLst>
                </p14:cNvPr>
                <p14:cNvContentPartPr/>
                <p14:nvPr/>
              </p14:nvContentPartPr>
              <p14:xfrm>
                <a:off x="5395534" y="3443273"/>
                <a:ext cx="360" cy="360"/>
              </p14:xfrm>
            </p:contentPart>
          </mc:Choice>
          <mc:Fallback xmlns=""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47251498-2D17-4F7A-3B13-55CE5E9881C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332534" y="338027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454A6563-C13A-E714-85A8-6E97DED6DC16}"/>
                    </a:ext>
                  </a:extLst>
                </p14:cNvPr>
                <p14:cNvContentPartPr/>
                <p14:nvPr/>
              </p14:nvContentPartPr>
              <p14:xfrm>
                <a:off x="5400574" y="3452633"/>
                <a:ext cx="360" cy="360"/>
              </p14:xfrm>
            </p:contentPart>
          </mc:Choice>
          <mc:Fallback xmlns=""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454A6563-C13A-E714-85A8-6E97DED6DC1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337574" y="338963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8C2A1B61-E64A-F648-1F6E-22D5322E5F79}"/>
                    </a:ext>
                  </a:extLst>
                </p14:cNvPr>
                <p14:cNvContentPartPr/>
                <p14:nvPr/>
              </p14:nvContentPartPr>
              <p14:xfrm>
                <a:off x="5400574" y="3452633"/>
                <a:ext cx="360" cy="360"/>
              </p14:xfrm>
            </p:contentPart>
          </mc:Choice>
          <mc:Fallback xmlns=""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8C2A1B61-E64A-F648-1F6E-22D5322E5F7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337574" y="338963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73C177A0-82E1-3F38-7C1E-A6812E364840}"/>
                    </a:ext>
                  </a:extLst>
                </p14:cNvPr>
                <p14:cNvContentPartPr/>
                <p14:nvPr/>
              </p14:nvContentPartPr>
              <p14:xfrm>
                <a:off x="5409934" y="3457313"/>
                <a:ext cx="360" cy="360"/>
              </p14:xfrm>
            </p:contentPart>
          </mc:Choice>
          <mc:Fallback xmlns=""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73C177A0-82E1-3F38-7C1E-A6812E36484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346934" y="339431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7408E1FB-2DBB-FAE4-34AE-2C961D4D2815}"/>
              </a:ext>
            </a:extLst>
          </p:cNvPr>
          <p:cNvGrpSpPr/>
          <p:nvPr/>
        </p:nvGrpSpPr>
        <p:grpSpPr>
          <a:xfrm>
            <a:off x="5367094" y="3938273"/>
            <a:ext cx="62640" cy="114660"/>
            <a:chOff x="5367094" y="3938273"/>
            <a:chExt cx="62640" cy="1146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BB9C2CC9-B576-C306-9359-5A6A2C594538}"/>
                    </a:ext>
                  </a:extLst>
                </p14:cNvPr>
                <p14:cNvContentPartPr/>
                <p14:nvPr/>
              </p14:nvContentPartPr>
              <p14:xfrm>
                <a:off x="5367094" y="3940793"/>
                <a:ext cx="360" cy="360"/>
              </p14:xfrm>
            </p:contentPart>
          </mc:Choice>
          <mc:Fallback xmlns=""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BB9C2CC9-B576-C306-9359-5A6A2C59453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304094" y="387779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D2A53D3C-253C-E10E-C8F0-6B60CD44B6DC}"/>
                    </a:ext>
                  </a:extLst>
                </p14:cNvPr>
                <p14:cNvContentPartPr/>
                <p14:nvPr/>
              </p14:nvContentPartPr>
              <p14:xfrm>
                <a:off x="5421814" y="3938273"/>
                <a:ext cx="720" cy="360"/>
              </p14:xfrm>
            </p:contentPart>
          </mc:Choice>
          <mc:Fallback xmlns=""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D2A53D3C-253C-E10E-C8F0-6B60CD44B6D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358814" y="3875273"/>
                  <a:ext cx="1263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3C3CFD0D-829B-FCE4-71BA-94ADCBA9EE33}"/>
                    </a:ext>
                  </a:extLst>
                </p14:cNvPr>
                <p14:cNvContentPartPr/>
                <p14:nvPr/>
              </p14:nvContentPartPr>
              <p14:xfrm>
                <a:off x="5429014" y="4052573"/>
                <a:ext cx="720" cy="360"/>
              </p14:xfrm>
            </p:contentPart>
          </mc:Choice>
          <mc:Fallback xmlns=""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3C3CFD0D-829B-FCE4-71BA-94ADCBA9EE3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366014" y="3989573"/>
                  <a:ext cx="12636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1FC97E1D-22E2-6524-EC32-D28324814885}"/>
              </a:ext>
            </a:extLst>
          </p:cNvPr>
          <p:cNvGrpSpPr/>
          <p:nvPr/>
        </p:nvGrpSpPr>
        <p:grpSpPr>
          <a:xfrm>
            <a:off x="5552854" y="4181183"/>
            <a:ext cx="16920" cy="29160"/>
            <a:chOff x="5552854" y="4181183"/>
            <a:chExt cx="16920" cy="29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0114233F-A53E-4D3A-0B98-0514B42B9AA5}"/>
                    </a:ext>
                  </a:extLst>
                </p14:cNvPr>
                <p14:cNvContentPartPr/>
                <p14:nvPr/>
              </p14:nvContentPartPr>
              <p14:xfrm>
                <a:off x="5562214" y="4209983"/>
                <a:ext cx="360" cy="360"/>
              </p14:xfrm>
            </p:contentPart>
          </mc:Choice>
          <mc:Fallback xmlns=""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0114233F-A53E-4D3A-0B98-0514B42B9AA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499214" y="414698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AFCC12CC-0619-5966-151F-DB49B87C30BC}"/>
                    </a:ext>
                  </a:extLst>
                </p14:cNvPr>
                <p14:cNvContentPartPr/>
                <p14:nvPr/>
              </p14:nvContentPartPr>
              <p14:xfrm>
                <a:off x="5552854" y="4181183"/>
                <a:ext cx="360" cy="360"/>
              </p14:xfrm>
            </p:contentPart>
          </mc:Choice>
          <mc:Fallback xmlns=""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AFCC12CC-0619-5966-151F-DB49B87C30B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489854" y="411818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F5AE14F2-042C-8DE4-2218-B58F1D0F5F0A}"/>
                    </a:ext>
                  </a:extLst>
                </p14:cNvPr>
                <p14:cNvContentPartPr/>
                <p14:nvPr/>
              </p14:nvContentPartPr>
              <p14:xfrm>
                <a:off x="5560054" y="4202783"/>
                <a:ext cx="360" cy="360"/>
              </p14:xfrm>
            </p:contentPart>
          </mc:Choice>
          <mc:Fallback xmlns=""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F5AE14F2-042C-8DE4-2218-B58F1D0F5F0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497054" y="413978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726B9015-A245-8A1A-413E-F7A5443CCCB5}"/>
                    </a:ext>
                  </a:extLst>
                </p14:cNvPr>
                <p14:cNvContentPartPr/>
                <p14:nvPr/>
              </p14:nvContentPartPr>
              <p14:xfrm>
                <a:off x="5569414" y="4202783"/>
                <a:ext cx="360" cy="360"/>
              </p14:xfrm>
            </p:contentPart>
          </mc:Choice>
          <mc:Fallback xmlns=""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726B9015-A245-8A1A-413E-F7A5443CCCB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506414" y="413978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5ACC5FCD-03E1-EA79-C4DF-A8270AF5653E}"/>
              </a:ext>
            </a:extLst>
          </p:cNvPr>
          <p:cNvGrpSpPr/>
          <p:nvPr/>
        </p:nvGrpSpPr>
        <p:grpSpPr>
          <a:xfrm>
            <a:off x="5533236" y="4881231"/>
            <a:ext cx="45360" cy="9720"/>
            <a:chOff x="5667334" y="4881563"/>
            <a:chExt cx="45360" cy="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3D69E665-4255-FE5C-4022-007041ADA3AD}"/>
                    </a:ext>
                  </a:extLst>
                </p14:cNvPr>
                <p14:cNvContentPartPr/>
                <p14:nvPr/>
              </p14:nvContentPartPr>
              <p14:xfrm>
                <a:off x="5667334" y="4881563"/>
                <a:ext cx="360" cy="360"/>
              </p14:xfrm>
            </p:contentPart>
          </mc:Choice>
          <mc:Fallback xmlns=""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3D69E665-4255-FE5C-4022-007041ADA3A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604334" y="481856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5E1C790B-BBF4-5574-7266-E7A7C9377A30}"/>
                    </a:ext>
                  </a:extLst>
                </p14:cNvPr>
                <p14:cNvContentPartPr/>
                <p14:nvPr/>
              </p14:nvContentPartPr>
              <p14:xfrm>
                <a:off x="5691094" y="4890923"/>
                <a:ext cx="3240" cy="360"/>
              </p14:xfrm>
            </p:contentPart>
          </mc:Choice>
          <mc:Fallback xmlns=""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5E1C790B-BBF4-5574-7266-E7A7C9377A3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628094" y="4827923"/>
                  <a:ext cx="12888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5A75C878-E35D-E84F-4A8C-88AF1D8C39DE}"/>
                    </a:ext>
                  </a:extLst>
                </p14:cNvPr>
                <p14:cNvContentPartPr/>
                <p14:nvPr/>
              </p14:nvContentPartPr>
              <p14:xfrm>
                <a:off x="5712334" y="4890923"/>
                <a:ext cx="360" cy="360"/>
              </p14:xfrm>
            </p:contentPart>
          </mc:Choice>
          <mc:Fallback xmlns=""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5A75C878-E35D-E84F-4A8C-88AF1D8C39D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649334" y="482792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1" name="Freihand 40">
                <a:extLst>
                  <a:ext uri="{FF2B5EF4-FFF2-40B4-BE49-F238E27FC236}">
                    <a16:creationId xmlns:a16="http://schemas.microsoft.com/office/drawing/2014/main" id="{CF6D5F1E-1EA1-F2B3-5180-131B276A5E28}"/>
                  </a:ext>
                </a:extLst>
              </p14:cNvPr>
              <p14:cNvContentPartPr/>
              <p14:nvPr/>
            </p14:nvContentPartPr>
            <p14:xfrm>
              <a:off x="6676236" y="5736051"/>
              <a:ext cx="720" cy="360"/>
            </p14:xfrm>
          </p:contentPart>
        </mc:Choice>
        <mc:Fallback xmlns="">
          <p:pic>
            <p:nvPicPr>
              <p:cNvPr id="41" name="Freihand 40">
                <a:extLst>
                  <a:ext uri="{FF2B5EF4-FFF2-40B4-BE49-F238E27FC236}">
                    <a16:creationId xmlns:a16="http://schemas.microsoft.com/office/drawing/2014/main" id="{CF6D5F1E-1EA1-F2B3-5180-131B276A5E2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613236" y="5673051"/>
                <a:ext cx="12636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42" name="Freihand 41">
                <a:extLst>
                  <a:ext uri="{FF2B5EF4-FFF2-40B4-BE49-F238E27FC236}">
                    <a16:creationId xmlns:a16="http://schemas.microsoft.com/office/drawing/2014/main" id="{4136124D-DA13-F1FF-63E1-25E9C75A4FC9}"/>
                  </a:ext>
                </a:extLst>
              </p14:cNvPr>
              <p14:cNvContentPartPr/>
              <p14:nvPr/>
            </p14:nvContentPartPr>
            <p14:xfrm>
              <a:off x="7161876" y="5790771"/>
              <a:ext cx="360" cy="360"/>
            </p14:xfrm>
          </p:contentPart>
        </mc:Choice>
        <mc:Fallback xmlns="">
          <p:pic>
            <p:nvPicPr>
              <p:cNvPr id="42" name="Freihand 41">
                <a:extLst>
                  <a:ext uri="{FF2B5EF4-FFF2-40B4-BE49-F238E27FC236}">
                    <a16:creationId xmlns:a16="http://schemas.microsoft.com/office/drawing/2014/main" id="{4136124D-DA13-F1FF-63E1-25E9C75A4FC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098876" y="5727771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DAECA8AF-B746-2FC3-E4B9-29A39C03B8E0}"/>
              </a:ext>
            </a:extLst>
          </p:cNvPr>
          <p:cNvGrpSpPr/>
          <p:nvPr/>
        </p:nvGrpSpPr>
        <p:grpSpPr>
          <a:xfrm>
            <a:off x="7685676" y="5940891"/>
            <a:ext cx="2880" cy="74160"/>
            <a:chOff x="7819774" y="5941223"/>
            <a:chExt cx="2880" cy="74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EF9BB80D-56EB-DE7D-98BB-E566923FAF3D}"/>
                    </a:ext>
                  </a:extLst>
                </p14:cNvPr>
                <p14:cNvContentPartPr/>
                <p14:nvPr/>
              </p14:nvContentPartPr>
              <p14:xfrm>
                <a:off x="7819774" y="6015023"/>
                <a:ext cx="360" cy="360"/>
              </p14:xfrm>
            </p:contentPart>
          </mc:Choice>
          <mc:Fallback xmlns=""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EF9BB80D-56EB-DE7D-98BB-E566923FAF3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756774" y="595202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691778E9-D6B8-FE22-F2C9-B91533F4AC35}"/>
                    </a:ext>
                  </a:extLst>
                </p14:cNvPr>
                <p14:cNvContentPartPr/>
                <p14:nvPr/>
              </p14:nvContentPartPr>
              <p14:xfrm>
                <a:off x="7822294" y="5941223"/>
                <a:ext cx="360" cy="360"/>
              </p14:xfrm>
            </p:contentPart>
          </mc:Choice>
          <mc:Fallback xmlns=""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691778E9-D6B8-FE22-F2C9-B91533F4AC3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759294" y="587822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C700D3A5-CA9C-B581-8101-DAC89D956F49}"/>
              </a:ext>
            </a:extLst>
          </p:cNvPr>
          <p:cNvGrpSpPr/>
          <p:nvPr/>
        </p:nvGrpSpPr>
        <p:grpSpPr>
          <a:xfrm>
            <a:off x="8183477" y="6028821"/>
            <a:ext cx="19440" cy="47880"/>
            <a:chOff x="8317575" y="6029153"/>
            <a:chExt cx="19440" cy="47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46" name="Freihand 45">
                  <a:extLst>
                    <a:ext uri="{FF2B5EF4-FFF2-40B4-BE49-F238E27FC236}">
                      <a16:creationId xmlns:a16="http://schemas.microsoft.com/office/drawing/2014/main" id="{CC56667A-6920-6B0C-19C5-7D1B48462D9F}"/>
                    </a:ext>
                  </a:extLst>
                </p14:cNvPr>
                <p14:cNvContentPartPr/>
                <p14:nvPr/>
              </p14:nvContentPartPr>
              <p14:xfrm>
                <a:off x="8317575" y="6073433"/>
                <a:ext cx="1800" cy="3600"/>
              </p14:xfrm>
            </p:contentPart>
          </mc:Choice>
          <mc:Fallback xmlns="">
            <p:pic>
              <p:nvPicPr>
                <p:cNvPr id="46" name="Freihand 45">
                  <a:extLst>
                    <a:ext uri="{FF2B5EF4-FFF2-40B4-BE49-F238E27FC236}">
                      <a16:creationId xmlns:a16="http://schemas.microsoft.com/office/drawing/2014/main" id="{CC56667A-6920-6B0C-19C5-7D1B48462D9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254575" y="6010433"/>
                  <a:ext cx="12744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FFC46876-969D-4230-42B3-D511DEB61FC6}"/>
                    </a:ext>
                  </a:extLst>
                </p14:cNvPr>
                <p14:cNvContentPartPr/>
                <p14:nvPr/>
              </p14:nvContentPartPr>
              <p14:xfrm>
                <a:off x="8336655" y="6029153"/>
                <a:ext cx="360" cy="360"/>
              </p14:xfrm>
            </p:contentPart>
          </mc:Choice>
          <mc:Fallback xmlns=""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FFC46876-969D-4230-42B3-D511DEB61FC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273655" y="596615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49" name="Freihand 48">
                <a:extLst>
                  <a:ext uri="{FF2B5EF4-FFF2-40B4-BE49-F238E27FC236}">
                    <a16:creationId xmlns:a16="http://schemas.microsoft.com/office/drawing/2014/main" id="{AB5E6167-FC05-D99A-5592-6BF89A88BD3E}"/>
                  </a:ext>
                </a:extLst>
              </p14:cNvPr>
              <p14:cNvContentPartPr/>
              <p14:nvPr/>
            </p14:nvContentPartPr>
            <p14:xfrm>
              <a:off x="8723837" y="6162381"/>
              <a:ext cx="360" cy="360"/>
            </p14:xfrm>
          </p:contentPart>
        </mc:Choice>
        <mc:Fallback xmlns="">
          <p:pic>
            <p:nvPicPr>
              <p:cNvPr id="49" name="Freihand 48">
                <a:extLst>
                  <a:ext uri="{FF2B5EF4-FFF2-40B4-BE49-F238E27FC236}">
                    <a16:creationId xmlns:a16="http://schemas.microsoft.com/office/drawing/2014/main" id="{AB5E6167-FC05-D99A-5592-6BF89A88BD3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660837" y="6099381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CC115210-6F2D-93A5-F088-58BF2538D0A4}"/>
              </a:ext>
            </a:extLst>
          </p:cNvPr>
          <p:cNvGrpSpPr/>
          <p:nvPr/>
        </p:nvGrpSpPr>
        <p:grpSpPr>
          <a:xfrm>
            <a:off x="9297677" y="6276501"/>
            <a:ext cx="38520" cy="26640"/>
            <a:chOff x="9431775" y="6276833"/>
            <a:chExt cx="38520" cy="2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D6671A74-0CB2-853F-04D1-98F2FBE8F3F2}"/>
                    </a:ext>
                  </a:extLst>
                </p14:cNvPr>
                <p14:cNvContentPartPr/>
                <p14:nvPr/>
              </p14:nvContentPartPr>
              <p14:xfrm>
                <a:off x="9469935" y="6303113"/>
                <a:ext cx="360" cy="360"/>
              </p14:xfrm>
            </p:contentPart>
          </mc:Choice>
          <mc:Fallback xmlns=""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D6671A74-0CB2-853F-04D1-98F2FBE8F3F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406935" y="624011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F4784567-0A7A-986A-B52D-D507C7CD57A8}"/>
                    </a:ext>
                  </a:extLst>
                </p14:cNvPr>
                <p14:cNvContentPartPr/>
                <p14:nvPr/>
              </p14:nvContentPartPr>
              <p14:xfrm>
                <a:off x="9431775" y="6288353"/>
                <a:ext cx="360" cy="720"/>
              </p14:xfrm>
            </p:contentPart>
          </mc:Choice>
          <mc:Fallback xmlns=""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F4784567-0A7A-986A-B52D-D507C7CD57A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368775" y="6246353"/>
                  <a:ext cx="126000" cy="8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53" name="Freihand 52">
                  <a:extLst>
                    <a:ext uri="{FF2B5EF4-FFF2-40B4-BE49-F238E27FC236}">
                      <a16:creationId xmlns:a16="http://schemas.microsoft.com/office/drawing/2014/main" id="{8EC4D049-2482-3359-38F6-506BA3B92E01}"/>
                    </a:ext>
                  </a:extLst>
                </p14:cNvPr>
                <p14:cNvContentPartPr/>
                <p14:nvPr/>
              </p14:nvContentPartPr>
              <p14:xfrm>
                <a:off x="9434295" y="6276833"/>
                <a:ext cx="360" cy="360"/>
              </p14:xfrm>
            </p:contentPart>
          </mc:Choice>
          <mc:Fallback xmlns="">
            <p:pic>
              <p:nvPicPr>
                <p:cNvPr id="53" name="Freihand 52">
                  <a:extLst>
                    <a:ext uri="{FF2B5EF4-FFF2-40B4-BE49-F238E27FC236}">
                      <a16:creationId xmlns:a16="http://schemas.microsoft.com/office/drawing/2014/main" id="{8EC4D049-2482-3359-38F6-506BA3B92E0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371295" y="621383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uppieren 56">
            <a:extLst>
              <a:ext uri="{FF2B5EF4-FFF2-40B4-BE49-F238E27FC236}">
                <a16:creationId xmlns:a16="http://schemas.microsoft.com/office/drawing/2014/main" id="{9CB1D315-C57C-0056-78EA-972FF510B00B}"/>
              </a:ext>
            </a:extLst>
          </p:cNvPr>
          <p:cNvGrpSpPr/>
          <p:nvPr/>
        </p:nvGrpSpPr>
        <p:grpSpPr>
          <a:xfrm>
            <a:off x="9883757" y="6338421"/>
            <a:ext cx="145440" cy="64800"/>
            <a:chOff x="10017855" y="6338753"/>
            <a:chExt cx="145440" cy="64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A0ACA015-8623-D82E-4253-6C1C139F6A67}"/>
                    </a:ext>
                  </a:extLst>
                </p14:cNvPr>
                <p14:cNvContentPartPr/>
                <p14:nvPr/>
              </p14:nvContentPartPr>
              <p14:xfrm>
                <a:off x="10017855" y="6403193"/>
                <a:ext cx="360" cy="360"/>
              </p14:xfrm>
            </p:contentPart>
          </mc:Choice>
          <mc:Fallback xmlns=""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A0ACA015-8623-D82E-4253-6C1C139F6A6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954855" y="634019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04858F34-9433-6D1B-CBA8-71B2369D587F}"/>
                    </a:ext>
                  </a:extLst>
                </p14:cNvPr>
                <p14:cNvContentPartPr/>
                <p14:nvPr/>
              </p14:nvContentPartPr>
              <p14:xfrm>
                <a:off x="10162935" y="6338753"/>
                <a:ext cx="360" cy="360"/>
              </p14:xfrm>
            </p:contentPart>
          </mc:Choice>
          <mc:Fallback xmlns=""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04858F34-9433-6D1B-CBA8-71B2369D587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0099935" y="627575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58" name="Freihand 57">
                <a:extLst>
                  <a:ext uri="{FF2B5EF4-FFF2-40B4-BE49-F238E27FC236}">
                    <a16:creationId xmlns:a16="http://schemas.microsoft.com/office/drawing/2014/main" id="{0E59D7B3-AE26-8967-D01E-77D287E34FFE}"/>
                  </a:ext>
                </a:extLst>
              </p14:cNvPr>
              <p14:cNvContentPartPr/>
              <p14:nvPr/>
            </p14:nvContentPartPr>
            <p14:xfrm>
              <a:off x="10066997" y="5876541"/>
              <a:ext cx="360" cy="360"/>
            </p14:xfrm>
          </p:contentPart>
        </mc:Choice>
        <mc:Fallback xmlns="">
          <p:pic>
            <p:nvPicPr>
              <p:cNvPr id="58" name="Freihand 57">
                <a:extLst>
                  <a:ext uri="{FF2B5EF4-FFF2-40B4-BE49-F238E27FC236}">
                    <a16:creationId xmlns:a16="http://schemas.microsoft.com/office/drawing/2014/main" id="{0E59D7B3-AE26-8967-D01E-77D287E34FF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003997" y="5813541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uppieren 60">
            <a:extLst>
              <a:ext uri="{FF2B5EF4-FFF2-40B4-BE49-F238E27FC236}">
                <a16:creationId xmlns:a16="http://schemas.microsoft.com/office/drawing/2014/main" id="{F4088C2B-846A-91DD-1E4D-62C53828E639}"/>
              </a:ext>
            </a:extLst>
          </p:cNvPr>
          <p:cNvGrpSpPr/>
          <p:nvPr/>
        </p:nvGrpSpPr>
        <p:grpSpPr>
          <a:xfrm>
            <a:off x="10124237" y="5498181"/>
            <a:ext cx="360" cy="21600"/>
            <a:chOff x="10258335" y="5498513"/>
            <a:chExt cx="360" cy="21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59" name="Freihand 58">
                  <a:extLst>
                    <a:ext uri="{FF2B5EF4-FFF2-40B4-BE49-F238E27FC236}">
                      <a16:creationId xmlns:a16="http://schemas.microsoft.com/office/drawing/2014/main" id="{1878E93C-C099-3D9A-83CE-21FB32992962}"/>
                    </a:ext>
                  </a:extLst>
                </p14:cNvPr>
                <p14:cNvContentPartPr/>
                <p14:nvPr/>
              </p14:nvContentPartPr>
              <p14:xfrm>
                <a:off x="10258335" y="5519753"/>
                <a:ext cx="360" cy="360"/>
              </p14:xfrm>
            </p:contentPart>
          </mc:Choice>
          <mc:Fallback xmlns="">
            <p:pic>
              <p:nvPicPr>
                <p:cNvPr id="59" name="Freihand 58">
                  <a:extLst>
                    <a:ext uri="{FF2B5EF4-FFF2-40B4-BE49-F238E27FC236}">
                      <a16:creationId xmlns:a16="http://schemas.microsoft.com/office/drawing/2014/main" id="{1878E93C-C099-3D9A-83CE-21FB3299296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0195335" y="545675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60" name="Freihand 59">
                  <a:extLst>
                    <a:ext uri="{FF2B5EF4-FFF2-40B4-BE49-F238E27FC236}">
                      <a16:creationId xmlns:a16="http://schemas.microsoft.com/office/drawing/2014/main" id="{4D272884-8044-69CD-F578-D2A046E10D59}"/>
                    </a:ext>
                  </a:extLst>
                </p14:cNvPr>
                <p14:cNvContentPartPr/>
                <p14:nvPr/>
              </p14:nvContentPartPr>
              <p14:xfrm>
                <a:off x="10258335" y="5498513"/>
                <a:ext cx="360" cy="9720"/>
              </p14:xfrm>
            </p:contentPart>
          </mc:Choice>
          <mc:Fallback xmlns="">
            <p:pic>
              <p:nvPicPr>
                <p:cNvPr id="60" name="Freihand 59">
                  <a:extLst>
                    <a:ext uri="{FF2B5EF4-FFF2-40B4-BE49-F238E27FC236}">
                      <a16:creationId xmlns:a16="http://schemas.microsoft.com/office/drawing/2014/main" id="{4D272884-8044-69CD-F578-D2A046E10D5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0195335" y="5435513"/>
                  <a:ext cx="126000" cy="135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62" name="Freihand 61">
                <a:extLst>
                  <a:ext uri="{FF2B5EF4-FFF2-40B4-BE49-F238E27FC236}">
                    <a16:creationId xmlns:a16="http://schemas.microsoft.com/office/drawing/2014/main" id="{A6070C69-5852-B2AB-4FD9-7C145C613C5D}"/>
                  </a:ext>
                </a:extLst>
              </p14:cNvPr>
              <p14:cNvContentPartPr/>
              <p14:nvPr/>
            </p14:nvContentPartPr>
            <p14:xfrm>
              <a:off x="10145477" y="5124141"/>
              <a:ext cx="360" cy="360"/>
            </p14:xfrm>
          </p:contentPart>
        </mc:Choice>
        <mc:Fallback xmlns="">
          <p:pic>
            <p:nvPicPr>
              <p:cNvPr id="62" name="Freihand 61">
                <a:extLst>
                  <a:ext uri="{FF2B5EF4-FFF2-40B4-BE49-F238E27FC236}">
                    <a16:creationId xmlns:a16="http://schemas.microsoft.com/office/drawing/2014/main" id="{A6070C69-5852-B2AB-4FD9-7C145C613C5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082477" y="506114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63" name="Freihand 62">
                <a:extLst>
                  <a:ext uri="{FF2B5EF4-FFF2-40B4-BE49-F238E27FC236}">
                    <a16:creationId xmlns:a16="http://schemas.microsoft.com/office/drawing/2014/main" id="{5A14096F-7B23-E6EA-5E13-51530FFA0B27}"/>
                  </a:ext>
                </a:extLst>
              </p14:cNvPr>
              <p14:cNvContentPartPr/>
              <p14:nvPr/>
            </p14:nvContentPartPr>
            <p14:xfrm>
              <a:off x="10369543" y="4804978"/>
              <a:ext cx="360" cy="360"/>
            </p14:xfrm>
          </p:contentPart>
        </mc:Choice>
        <mc:Fallback xmlns="">
          <p:pic>
            <p:nvPicPr>
              <p:cNvPr id="63" name="Freihand 62">
                <a:extLst>
                  <a:ext uri="{FF2B5EF4-FFF2-40B4-BE49-F238E27FC236}">
                    <a16:creationId xmlns:a16="http://schemas.microsoft.com/office/drawing/2014/main" id="{5A14096F-7B23-E6EA-5E13-51530FFA0B2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306543" y="4741978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259" name="Freihand 258">
                <a:extLst>
                  <a:ext uri="{FF2B5EF4-FFF2-40B4-BE49-F238E27FC236}">
                    <a16:creationId xmlns:a16="http://schemas.microsoft.com/office/drawing/2014/main" id="{4C93FAE3-8789-3EAD-1771-7E3EEA59FE71}"/>
                  </a:ext>
                </a:extLst>
              </p14:cNvPr>
              <p14:cNvContentPartPr/>
              <p14:nvPr/>
            </p14:nvContentPartPr>
            <p14:xfrm>
              <a:off x="10377135" y="4476473"/>
              <a:ext cx="360" cy="360"/>
            </p14:xfrm>
          </p:contentPart>
        </mc:Choice>
        <mc:Fallback xmlns="">
          <p:pic>
            <p:nvPicPr>
              <p:cNvPr id="259" name="Freihand 258">
                <a:extLst>
                  <a:ext uri="{FF2B5EF4-FFF2-40B4-BE49-F238E27FC236}">
                    <a16:creationId xmlns:a16="http://schemas.microsoft.com/office/drawing/2014/main" id="{4C93FAE3-8789-3EAD-1771-7E3EEA59FE7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314135" y="4413473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260" name="Freihand 259">
                <a:extLst>
                  <a:ext uri="{FF2B5EF4-FFF2-40B4-BE49-F238E27FC236}">
                    <a16:creationId xmlns:a16="http://schemas.microsoft.com/office/drawing/2014/main" id="{19074AF1-1327-435C-C987-48EA59B547D6}"/>
                  </a:ext>
                </a:extLst>
              </p14:cNvPr>
              <p14:cNvContentPartPr/>
              <p14:nvPr/>
            </p14:nvContentPartPr>
            <p14:xfrm>
              <a:off x="10422495" y="4214753"/>
              <a:ext cx="360" cy="360"/>
            </p14:xfrm>
          </p:contentPart>
        </mc:Choice>
        <mc:Fallback xmlns="">
          <p:pic>
            <p:nvPicPr>
              <p:cNvPr id="260" name="Freihand 259">
                <a:extLst>
                  <a:ext uri="{FF2B5EF4-FFF2-40B4-BE49-F238E27FC236}">
                    <a16:creationId xmlns:a16="http://schemas.microsoft.com/office/drawing/2014/main" id="{19074AF1-1327-435C-C987-48EA59B547D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359495" y="4151753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262" name="Freihand 261">
                <a:extLst>
                  <a:ext uri="{FF2B5EF4-FFF2-40B4-BE49-F238E27FC236}">
                    <a16:creationId xmlns:a16="http://schemas.microsoft.com/office/drawing/2014/main" id="{C3E6A888-DCF3-E5E6-C88C-3953F38DB832}"/>
                  </a:ext>
                </a:extLst>
              </p14:cNvPr>
              <p14:cNvContentPartPr/>
              <p14:nvPr/>
            </p14:nvContentPartPr>
            <p14:xfrm>
              <a:off x="10472535" y="3709853"/>
              <a:ext cx="360" cy="360"/>
            </p14:xfrm>
          </p:contentPart>
        </mc:Choice>
        <mc:Fallback xmlns="">
          <p:pic>
            <p:nvPicPr>
              <p:cNvPr id="262" name="Freihand 261">
                <a:extLst>
                  <a:ext uri="{FF2B5EF4-FFF2-40B4-BE49-F238E27FC236}">
                    <a16:creationId xmlns:a16="http://schemas.microsoft.com/office/drawing/2014/main" id="{C3E6A888-DCF3-E5E6-C88C-3953F38DB83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409535" y="3646853"/>
                <a:ext cx="126000" cy="126000"/>
              </a:xfrm>
              <a:prstGeom prst="rect">
                <a:avLst/>
              </a:prstGeom>
            </p:spPr>
          </p:pic>
        </mc:Fallback>
      </mc:AlternateContent>
      <p:pic>
        <p:nvPicPr>
          <p:cNvPr id="282" name="Grafik 281">
            <a:extLst>
              <a:ext uri="{FF2B5EF4-FFF2-40B4-BE49-F238E27FC236}">
                <a16:creationId xmlns:a16="http://schemas.microsoft.com/office/drawing/2014/main" id="{B617D242-B635-1112-CACC-62C8778FB808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10343595" y="4444289"/>
            <a:ext cx="445100" cy="4451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feld 3">
                <a:extLst>
                  <a:ext uri="{FF2B5EF4-FFF2-40B4-BE49-F238E27FC236}">
                    <a16:creationId xmlns:a16="http://schemas.microsoft.com/office/drawing/2014/main" id="{B686BEA8-5A9C-B457-EE9C-234B76180795}"/>
                  </a:ext>
                </a:extLst>
              </p:cNvPr>
              <p:cNvSpPr txBox="1"/>
              <p:nvPr/>
            </p:nvSpPr>
            <p:spPr>
              <a:xfrm>
                <a:off x="10478781" y="4528339"/>
                <a:ext cx="1747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CH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feld 3">
                <a:extLst>
                  <a:ext uri="{FF2B5EF4-FFF2-40B4-BE49-F238E27FC236}">
                    <a16:creationId xmlns:a16="http://schemas.microsoft.com/office/drawing/2014/main" id="{B686BEA8-5A9C-B457-EE9C-234B761807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8781" y="4528339"/>
                <a:ext cx="174727" cy="276999"/>
              </a:xfrm>
              <a:prstGeom prst="rect">
                <a:avLst/>
              </a:prstGeom>
              <a:blipFill>
                <a:blip r:embed="rId61"/>
                <a:stretch>
                  <a:fillRect l="-34483" r="-31034" b="-6667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1" name="Grafik 280">
            <a:extLst>
              <a:ext uri="{FF2B5EF4-FFF2-40B4-BE49-F238E27FC236}">
                <a16:creationId xmlns:a16="http://schemas.microsoft.com/office/drawing/2014/main" id="{02F95916-D241-0770-47E9-B4C8C2E844A7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7294938" y="5893321"/>
            <a:ext cx="445100" cy="4451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4" name="Textfeld 283">
                <a:extLst>
                  <a:ext uri="{FF2B5EF4-FFF2-40B4-BE49-F238E27FC236}">
                    <a16:creationId xmlns:a16="http://schemas.microsoft.com/office/drawing/2014/main" id="{91F8D34E-A6F5-DA29-F459-BFC68AEEB18D}"/>
                  </a:ext>
                </a:extLst>
              </p:cNvPr>
              <p:cNvSpPr txBox="1"/>
              <p:nvPr/>
            </p:nvSpPr>
            <p:spPr>
              <a:xfrm>
                <a:off x="7430124" y="5977371"/>
                <a:ext cx="174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CH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4" name="Textfeld 283">
                <a:extLst>
                  <a:ext uri="{FF2B5EF4-FFF2-40B4-BE49-F238E27FC236}">
                    <a16:creationId xmlns:a16="http://schemas.microsoft.com/office/drawing/2014/main" id="{91F8D34E-A6F5-DA29-F459-BFC68AEEB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0124" y="5977371"/>
                <a:ext cx="174728" cy="276999"/>
              </a:xfrm>
              <a:prstGeom prst="rect">
                <a:avLst/>
              </a:prstGeom>
              <a:blipFill>
                <a:blip r:embed="rId62"/>
                <a:stretch>
                  <a:fillRect l="-34483" r="-31034" b="-6667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1C4E0DBB-A92F-AA0B-EF17-1F382C89F9D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613774" y="2250668"/>
                <a:ext cx="3251200" cy="121643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de-CH" sz="4000" i="1" smtClean="0">
                        <a:latin typeface="Cambria Math" panose="02040503050406030204" pitchFamily="18" charset="0"/>
                      </a:rPr>
                      <m:t>ℓ</m:t>
                    </m:r>
                    <m:d>
                      <m:dPr>
                        <m:ctrlPr>
                          <a:rPr lang="de-CH" sz="4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CH" sz="4000" b="0" i="1" smtClean="0">
                            <a:latin typeface="Cambria Math" panose="02040503050406030204" pitchFamily="18" charset="0"/>
                          </a:rPr>
                          <m:t>    ,    …    </m:t>
                        </m:r>
                      </m:e>
                    </m:d>
                    <m:r>
                      <a:rPr lang="de-CH" sz="4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4000" dirty="0"/>
                  <a:t> </a:t>
                </a:r>
              </a:p>
            </p:txBody>
          </p:sp>
        </mc:Choice>
        <mc:Fallback xmlns="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1C4E0DBB-A92F-AA0B-EF17-1F382C89F9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13774" y="2250668"/>
                <a:ext cx="3251200" cy="1216432"/>
              </a:xfrm>
              <a:blipFill>
                <a:blip r:embed="rId6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Grafik 19">
            <a:extLst>
              <a:ext uri="{FF2B5EF4-FFF2-40B4-BE49-F238E27FC236}">
                <a16:creationId xmlns:a16="http://schemas.microsoft.com/office/drawing/2014/main" id="{0A430358-F120-6A49-F9F3-9A7F2B8AEC8F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3200380" y="2320157"/>
            <a:ext cx="445100" cy="445100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2211430E-BBC2-4E08-00C5-B2CB83561166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3786987" y="2322768"/>
            <a:ext cx="445100" cy="445100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BD58550E-ECC1-F844-0143-374B58C49A27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4671176" y="2320157"/>
            <a:ext cx="445100" cy="4451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feld 4">
                <a:extLst>
                  <a:ext uri="{FF2B5EF4-FFF2-40B4-BE49-F238E27FC236}">
                    <a16:creationId xmlns:a16="http://schemas.microsoft.com/office/drawing/2014/main" id="{D6F0A493-51C3-4FA2-1177-AA6E12B009D5}"/>
                  </a:ext>
                </a:extLst>
              </p:cNvPr>
              <p:cNvSpPr txBox="1"/>
              <p:nvPr/>
            </p:nvSpPr>
            <p:spPr>
              <a:xfrm>
                <a:off x="3335566" y="2404207"/>
                <a:ext cx="174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CH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feld 4">
                <a:extLst>
                  <a:ext uri="{FF2B5EF4-FFF2-40B4-BE49-F238E27FC236}">
                    <a16:creationId xmlns:a16="http://schemas.microsoft.com/office/drawing/2014/main" id="{D6F0A493-51C3-4FA2-1177-AA6E12B009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5566" y="2404207"/>
                <a:ext cx="174728" cy="276999"/>
              </a:xfrm>
              <a:prstGeom prst="rect">
                <a:avLst/>
              </a:prstGeom>
              <a:blipFill>
                <a:blip r:embed="rId64"/>
                <a:stretch>
                  <a:fillRect l="-31034" r="-34483" b="-6522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feld 5">
                <a:extLst>
                  <a:ext uri="{FF2B5EF4-FFF2-40B4-BE49-F238E27FC236}">
                    <a16:creationId xmlns:a16="http://schemas.microsoft.com/office/drawing/2014/main" id="{33077CBF-3962-9973-9385-B21A100485C0}"/>
                  </a:ext>
                </a:extLst>
              </p:cNvPr>
              <p:cNvSpPr txBox="1"/>
              <p:nvPr/>
            </p:nvSpPr>
            <p:spPr>
              <a:xfrm>
                <a:off x="3911222" y="2404206"/>
                <a:ext cx="1747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CH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feld 5">
                <a:extLst>
                  <a:ext uri="{FF2B5EF4-FFF2-40B4-BE49-F238E27FC236}">
                    <a16:creationId xmlns:a16="http://schemas.microsoft.com/office/drawing/2014/main" id="{33077CBF-3962-9973-9385-B21A100485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1222" y="2404206"/>
                <a:ext cx="174727" cy="276999"/>
              </a:xfrm>
              <a:prstGeom prst="rect">
                <a:avLst/>
              </a:prstGeom>
              <a:blipFill>
                <a:blip r:embed="rId65"/>
                <a:stretch>
                  <a:fillRect l="-35714" r="-35714" b="-6522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feld 6">
                <a:extLst>
                  <a:ext uri="{FF2B5EF4-FFF2-40B4-BE49-F238E27FC236}">
                    <a16:creationId xmlns:a16="http://schemas.microsoft.com/office/drawing/2014/main" id="{BCE86701-01F8-F9E5-5D61-D5FAA459BCEE}"/>
                  </a:ext>
                </a:extLst>
              </p:cNvPr>
              <p:cNvSpPr txBox="1"/>
              <p:nvPr/>
            </p:nvSpPr>
            <p:spPr>
              <a:xfrm>
                <a:off x="4806362" y="2404205"/>
                <a:ext cx="18351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CH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feld 6">
                <a:extLst>
                  <a:ext uri="{FF2B5EF4-FFF2-40B4-BE49-F238E27FC236}">
                    <a16:creationId xmlns:a16="http://schemas.microsoft.com/office/drawing/2014/main" id="{BCE86701-01F8-F9E5-5D61-D5FAA459BC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6362" y="2404205"/>
                <a:ext cx="183512" cy="276999"/>
              </a:xfrm>
              <a:prstGeom prst="rect">
                <a:avLst/>
              </a:prstGeom>
              <a:blipFill>
                <a:blip r:embed="rId66"/>
                <a:stretch>
                  <a:fillRect l="-19355" r="-16129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6" name="Rechteck 305">
            <a:extLst>
              <a:ext uri="{FF2B5EF4-FFF2-40B4-BE49-F238E27FC236}">
                <a16:creationId xmlns:a16="http://schemas.microsoft.com/office/drawing/2014/main" id="{70F1FCA1-AB3C-37E8-7792-1FD7A7A81E90}"/>
              </a:ext>
            </a:extLst>
          </p:cNvPr>
          <p:cNvSpPr/>
          <p:nvPr/>
        </p:nvSpPr>
        <p:spPr>
          <a:xfrm>
            <a:off x="0" y="-29562"/>
            <a:ext cx="3719564" cy="102857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" name="Titel 1">
            <a:extLst>
              <a:ext uri="{FF2B5EF4-FFF2-40B4-BE49-F238E27FC236}">
                <a16:creationId xmlns:a16="http://schemas.microsoft.com/office/drawing/2014/main" id="{79A3CC2A-82D8-0E08-A1E0-2584C94792F7}"/>
              </a:ext>
            </a:extLst>
          </p:cNvPr>
          <p:cNvSpPr txBox="1">
            <a:spLocks/>
          </p:cNvSpPr>
          <p:nvPr/>
        </p:nvSpPr>
        <p:spPr>
          <a:xfrm>
            <a:off x="151970" y="-55911"/>
            <a:ext cx="10515600" cy="1154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Loss Function</a:t>
            </a:r>
            <a:endParaRPr lang="de-CH" dirty="0">
              <a:solidFill>
                <a:schemeClr val="bg1"/>
              </a:solidFill>
            </a:endParaRP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2517438B-8D65-0B44-AC71-7A8AD2F7A8A5}"/>
              </a:ext>
            </a:extLst>
          </p:cNvPr>
          <p:cNvCxnSpPr>
            <a:cxnSpLocks/>
          </p:cNvCxnSpPr>
          <p:nvPr/>
        </p:nvCxnSpPr>
        <p:spPr>
          <a:xfrm flipH="1" flipV="1">
            <a:off x="5102736" y="1557038"/>
            <a:ext cx="834470" cy="38622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B8E1AF4-4A83-04FA-9189-17AE2D83E227}"/>
              </a:ext>
            </a:extLst>
          </p:cNvPr>
          <p:cNvCxnSpPr>
            <a:cxnSpLocks/>
          </p:cNvCxnSpPr>
          <p:nvPr/>
        </p:nvCxnSpPr>
        <p:spPr>
          <a:xfrm>
            <a:off x="5937206" y="5419259"/>
            <a:ext cx="4080649" cy="8838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C81FF172-5C6F-DEC7-B4FC-7287408A2B82}"/>
              </a:ext>
            </a:extLst>
          </p:cNvPr>
          <p:cNvSpPr txBox="1"/>
          <p:nvPr/>
        </p:nvSpPr>
        <p:spPr>
          <a:xfrm>
            <a:off x="5720166" y="5407267"/>
            <a:ext cx="6278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0,0</a:t>
            </a:r>
            <a:endParaRPr lang="de-CH" sz="1050" dirty="0"/>
          </a:p>
        </p:txBody>
      </p:sp>
      <p:cxnSp>
        <p:nvCxnSpPr>
          <p:cNvPr id="296" name="Straight Arrow Connector 295">
            <a:extLst>
              <a:ext uri="{FF2B5EF4-FFF2-40B4-BE49-F238E27FC236}">
                <a16:creationId xmlns:a16="http://schemas.microsoft.com/office/drawing/2014/main" id="{625A20B5-C9D5-9C73-415D-27DBC059862A}"/>
              </a:ext>
            </a:extLst>
          </p:cNvPr>
          <p:cNvCxnSpPr>
            <a:cxnSpLocks/>
          </p:cNvCxnSpPr>
          <p:nvPr/>
        </p:nvCxnSpPr>
        <p:spPr>
          <a:xfrm flipV="1">
            <a:off x="10017855" y="4444289"/>
            <a:ext cx="261720" cy="18588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290" name="Ink 289">
                <a:extLst>
                  <a:ext uri="{FF2B5EF4-FFF2-40B4-BE49-F238E27FC236}">
                    <a16:creationId xmlns:a16="http://schemas.microsoft.com/office/drawing/2014/main" id="{D8016FE2-C419-58C8-640A-A27DFBD6D222}"/>
                  </a:ext>
                </a:extLst>
              </p14:cNvPr>
              <p14:cNvContentPartPr/>
              <p14:nvPr/>
            </p14:nvContentPartPr>
            <p14:xfrm>
              <a:off x="5751613" y="4892684"/>
              <a:ext cx="1440" cy="360"/>
            </p14:xfrm>
          </p:contentPart>
        </mc:Choice>
        <mc:Fallback xmlns="">
          <p:pic>
            <p:nvPicPr>
              <p:cNvPr id="290" name="Ink 289">
                <a:extLst>
                  <a:ext uri="{FF2B5EF4-FFF2-40B4-BE49-F238E27FC236}">
                    <a16:creationId xmlns:a16="http://schemas.microsoft.com/office/drawing/2014/main" id="{D8016FE2-C419-58C8-640A-A27DFBD6D222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5745493" y="4886564"/>
                <a:ext cx="1368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291" name="Ink 290">
                <a:extLst>
                  <a:ext uri="{FF2B5EF4-FFF2-40B4-BE49-F238E27FC236}">
                    <a16:creationId xmlns:a16="http://schemas.microsoft.com/office/drawing/2014/main" id="{31A76D46-04DD-0071-E587-B28BC54B7ABE}"/>
                  </a:ext>
                </a:extLst>
              </p14:cNvPr>
              <p14:cNvContentPartPr/>
              <p14:nvPr/>
            </p14:nvContentPartPr>
            <p14:xfrm>
              <a:off x="5638933" y="4778564"/>
              <a:ext cx="139680" cy="154440"/>
            </p14:xfrm>
          </p:contentPart>
        </mc:Choice>
        <mc:Fallback xmlns="">
          <p:pic>
            <p:nvPicPr>
              <p:cNvPr id="291" name="Ink 290">
                <a:extLst>
                  <a:ext uri="{FF2B5EF4-FFF2-40B4-BE49-F238E27FC236}">
                    <a16:creationId xmlns:a16="http://schemas.microsoft.com/office/drawing/2014/main" id="{31A76D46-04DD-0071-E587-B28BC54B7ABE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5632813" y="4772444"/>
                <a:ext cx="151920" cy="16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292" name="Ink 291">
                <a:extLst>
                  <a:ext uri="{FF2B5EF4-FFF2-40B4-BE49-F238E27FC236}">
                    <a16:creationId xmlns:a16="http://schemas.microsoft.com/office/drawing/2014/main" id="{59FD2668-E5AF-8AF3-B386-0AFDC5A6E4F7}"/>
                  </a:ext>
                </a:extLst>
              </p14:cNvPr>
              <p14:cNvContentPartPr/>
              <p14:nvPr/>
            </p14:nvContentPartPr>
            <p14:xfrm>
              <a:off x="5617747" y="4924300"/>
              <a:ext cx="97920" cy="75960"/>
            </p14:xfrm>
          </p:contentPart>
        </mc:Choice>
        <mc:Fallback xmlns="">
          <p:pic>
            <p:nvPicPr>
              <p:cNvPr id="292" name="Ink 291">
                <a:extLst>
                  <a:ext uri="{FF2B5EF4-FFF2-40B4-BE49-F238E27FC236}">
                    <a16:creationId xmlns:a16="http://schemas.microsoft.com/office/drawing/2014/main" id="{59FD2668-E5AF-8AF3-B386-0AFDC5A6E4F7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5611627" y="4918180"/>
                <a:ext cx="110160" cy="88200"/>
              </a:xfrm>
              <a:prstGeom prst="rect">
                <a:avLst/>
              </a:prstGeom>
            </p:spPr>
          </p:pic>
        </mc:Fallback>
      </mc:AlternateContent>
      <p:sp>
        <p:nvSpPr>
          <p:cNvPr id="287" name="Rechteck: abgerundete Ecken 286">
            <a:extLst>
              <a:ext uri="{FF2B5EF4-FFF2-40B4-BE49-F238E27FC236}">
                <a16:creationId xmlns:a16="http://schemas.microsoft.com/office/drawing/2014/main" id="{8A1593DC-B551-4EC1-F889-3460796E07EC}"/>
              </a:ext>
            </a:extLst>
          </p:cNvPr>
          <p:cNvSpPr/>
          <p:nvPr/>
        </p:nvSpPr>
        <p:spPr>
          <a:xfrm>
            <a:off x="1550413" y="5068943"/>
            <a:ext cx="9238282" cy="1316521"/>
          </a:xfrm>
          <a:prstGeom prst="round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8" name="Gruppieren 287">
            <a:extLst>
              <a:ext uri="{FF2B5EF4-FFF2-40B4-BE49-F238E27FC236}">
                <a16:creationId xmlns:a16="http://schemas.microsoft.com/office/drawing/2014/main" id="{9DADFB31-CBB0-4C54-300F-75046BCA6165}"/>
              </a:ext>
            </a:extLst>
          </p:cNvPr>
          <p:cNvGrpSpPr/>
          <p:nvPr/>
        </p:nvGrpSpPr>
        <p:grpSpPr>
          <a:xfrm>
            <a:off x="1797082" y="5505454"/>
            <a:ext cx="3497834" cy="612702"/>
            <a:chOff x="278448" y="4869188"/>
            <a:chExt cx="3497834" cy="612702"/>
          </a:xfrm>
        </p:grpSpPr>
        <p:pic>
          <p:nvPicPr>
            <p:cNvPr id="266" name="Grafik 265">
              <a:extLst>
                <a:ext uri="{FF2B5EF4-FFF2-40B4-BE49-F238E27FC236}">
                  <a16:creationId xmlns:a16="http://schemas.microsoft.com/office/drawing/2014/main" id="{7E084B2D-6109-D142-9C8D-4935E274AA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9">
              <a:extLst>
                <a:ext uri="{96DAC541-7B7A-43D3-8B79-37D633B846F1}">
                  <asvg:svgBlip xmlns:asvg="http://schemas.microsoft.com/office/drawing/2016/SVG/main" r:embed="rId60"/>
                </a:ext>
              </a:extLst>
            </a:blip>
            <a:stretch>
              <a:fillRect/>
            </a:stretch>
          </p:blipFill>
          <p:spPr>
            <a:xfrm>
              <a:off x="278448" y="4887622"/>
              <a:ext cx="445100" cy="445100"/>
            </a:xfrm>
            <a:prstGeom prst="rect">
              <a:avLst/>
            </a:prstGeom>
          </p:spPr>
        </p:pic>
        <p:pic>
          <p:nvPicPr>
            <p:cNvPr id="267" name="Grafik 266">
              <a:extLst>
                <a:ext uri="{FF2B5EF4-FFF2-40B4-BE49-F238E27FC236}">
                  <a16:creationId xmlns:a16="http://schemas.microsoft.com/office/drawing/2014/main" id="{B3CACCF6-CDDB-2750-A098-7165D4DA35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9">
              <a:extLst>
                <a:ext uri="{96DAC541-7B7A-43D3-8B79-37D633B846F1}">
                  <asvg:svgBlip xmlns:asvg="http://schemas.microsoft.com/office/drawing/2016/SVG/main" r:embed="rId60"/>
                </a:ext>
              </a:extLst>
            </a:blip>
            <a:stretch>
              <a:fillRect/>
            </a:stretch>
          </p:blipFill>
          <p:spPr>
            <a:xfrm>
              <a:off x="865055" y="4890233"/>
              <a:ext cx="445100" cy="445100"/>
            </a:xfrm>
            <a:prstGeom prst="rect">
              <a:avLst/>
            </a:prstGeom>
          </p:spPr>
        </p:pic>
        <p:pic>
          <p:nvPicPr>
            <p:cNvPr id="268" name="Grafik 267">
              <a:extLst>
                <a:ext uri="{FF2B5EF4-FFF2-40B4-BE49-F238E27FC236}">
                  <a16:creationId xmlns:a16="http://schemas.microsoft.com/office/drawing/2014/main" id="{5AEC98BB-EF25-FF5A-6632-A0D7404CC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9">
              <a:extLst>
                <a:ext uri="{96DAC541-7B7A-43D3-8B79-37D633B846F1}">
                  <asvg:svgBlip xmlns:asvg="http://schemas.microsoft.com/office/drawing/2016/SVG/main" r:embed="rId60"/>
                </a:ext>
              </a:extLst>
            </a:blip>
            <a:stretch>
              <a:fillRect/>
            </a:stretch>
          </p:blipFill>
          <p:spPr>
            <a:xfrm>
              <a:off x="1749244" y="4887622"/>
              <a:ext cx="445100" cy="4451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9" name="Textfeld 268">
                  <a:extLst>
                    <a:ext uri="{FF2B5EF4-FFF2-40B4-BE49-F238E27FC236}">
                      <a16:creationId xmlns:a16="http://schemas.microsoft.com/office/drawing/2014/main" id="{7D1A7A99-5FBE-6BA6-4C34-01D2715C3EE0}"/>
                    </a:ext>
                  </a:extLst>
                </p:cNvPr>
                <p:cNvSpPr txBox="1"/>
                <p:nvPr/>
              </p:nvSpPr>
              <p:spPr>
                <a:xfrm>
                  <a:off x="413634" y="4971672"/>
                  <a:ext cx="17472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CH" b="0" i="1" smtClean="0">
                            <a:solidFill>
                              <a:schemeClr val="bg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9" name="Textfeld 268">
                  <a:extLst>
                    <a:ext uri="{FF2B5EF4-FFF2-40B4-BE49-F238E27FC236}">
                      <a16:creationId xmlns:a16="http://schemas.microsoft.com/office/drawing/2014/main" id="{7D1A7A99-5FBE-6BA6-4C34-01D2715C3E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3634" y="4971672"/>
                  <a:ext cx="174728" cy="276999"/>
                </a:xfrm>
                <a:prstGeom prst="rect">
                  <a:avLst/>
                </a:prstGeom>
                <a:blipFill>
                  <a:blip r:embed="rId73"/>
                  <a:stretch>
                    <a:fillRect l="-34483" r="-31034" b="-6667"/>
                  </a:stretch>
                </a:blipFill>
              </p:spPr>
              <p:txBody>
                <a:bodyPr/>
                <a:lstStyle/>
                <a:p>
                  <a:r>
                    <a:rPr lang="de-CH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0" name="Textfeld 269">
                  <a:extLst>
                    <a:ext uri="{FF2B5EF4-FFF2-40B4-BE49-F238E27FC236}">
                      <a16:creationId xmlns:a16="http://schemas.microsoft.com/office/drawing/2014/main" id="{9608DCDE-7903-73B5-3868-170B36FB61BB}"/>
                    </a:ext>
                  </a:extLst>
                </p:cNvPr>
                <p:cNvSpPr txBox="1"/>
                <p:nvPr/>
              </p:nvSpPr>
              <p:spPr>
                <a:xfrm>
                  <a:off x="989290" y="4971671"/>
                  <a:ext cx="17472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CH" b="0" i="1" smtClean="0">
                            <a:solidFill>
                              <a:schemeClr val="bg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0" name="Textfeld 269">
                  <a:extLst>
                    <a:ext uri="{FF2B5EF4-FFF2-40B4-BE49-F238E27FC236}">
                      <a16:creationId xmlns:a16="http://schemas.microsoft.com/office/drawing/2014/main" id="{9608DCDE-7903-73B5-3868-170B36FB61B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9290" y="4971671"/>
                  <a:ext cx="174727" cy="276999"/>
                </a:xfrm>
                <a:prstGeom prst="rect">
                  <a:avLst/>
                </a:prstGeom>
                <a:blipFill>
                  <a:blip r:embed="rId74"/>
                  <a:stretch>
                    <a:fillRect l="-31034" r="-34483" b="-6667"/>
                  </a:stretch>
                </a:blipFill>
              </p:spPr>
              <p:txBody>
                <a:bodyPr/>
                <a:lstStyle/>
                <a:p>
                  <a:r>
                    <a:rPr lang="de-CH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3" name="Textfeld 282">
                  <a:extLst>
                    <a:ext uri="{FF2B5EF4-FFF2-40B4-BE49-F238E27FC236}">
                      <a16:creationId xmlns:a16="http://schemas.microsoft.com/office/drawing/2014/main" id="{B5129EE0-DC85-21EE-9DBE-D7A8713C1C1B}"/>
                    </a:ext>
                  </a:extLst>
                </p:cNvPr>
                <p:cNvSpPr txBox="1"/>
                <p:nvPr/>
              </p:nvSpPr>
              <p:spPr>
                <a:xfrm>
                  <a:off x="1884430" y="4971670"/>
                  <a:ext cx="18351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CH" b="0" i="1" smtClean="0">
                            <a:solidFill>
                              <a:schemeClr val="bg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83" name="Textfeld 282">
                  <a:extLst>
                    <a:ext uri="{FF2B5EF4-FFF2-40B4-BE49-F238E27FC236}">
                      <a16:creationId xmlns:a16="http://schemas.microsoft.com/office/drawing/2014/main" id="{B5129EE0-DC85-21EE-9DBE-D7A8713C1C1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84430" y="4971670"/>
                  <a:ext cx="183512" cy="276999"/>
                </a:xfrm>
                <a:prstGeom prst="rect">
                  <a:avLst/>
                </a:prstGeom>
                <a:blipFill>
                  <a:blip r:embed="rId75"/>
                  <a:stretch>
                    <a:fillRect l="-20000" r="-20000"/>
                  </a:stretch>
                </a:blipFill>
              </p:spPr>
              <p:txBody>
                <a:bodyPr/>
                <a:lstStyle/>
                <a:p>
                  <a:r>
                    <a:rPr lang="de-CH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6" name="Inhaltsplatzhalter 2">
                  <a:extLst>
                    <a:ext uri="{FF2B5EF4-FFF2-40B4-BE49-F238E27FC236}">
                      <a16:creationId xmlns:a16="http://schemas.microsoft.com/office/drawing/2014/main" id="{D36B33C4-3789-27DD-A090-E556BF4C93E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8324" y="4869188"/>
                  <a:ext cx="3247958" cy="612702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rmAutofit lnSpcReduction="10000"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Font typeface="Arial" panose="020B0604020202020204" pitchFamily="34" charset="0"/>
                    <a:buNone/>
                  </a:pPr>
                  <a:r>
                    <a:rPr lang="de-CH" sz="4000" b="0" dirty="0"/>
                    <a:t> ,    </a:t>
                  </a:r>
                  <a14:m>
                    <m:oMath xmlns:m="http://schemas.openxmlformats.org/officeDocument/2006/math">
                      <m:r>
                        <a:rPr lang="de-CH" sz="4000" b="0" i="1" smtClean="0">
                          <a:latin typeface="Cambria Math" panose="02040503050406030204" pitchFamily="18" charset="0"/>
                        </a:rPr>
                        <m:t>…     = </m:t>
                      </m:r>
                    </m:oMath>
                  </a14:m>
                  <a:endParaRPr lang="en-US" sz="4000" dirty="0"/>
                </a:p>
              </p:txBody>
            </p:sp>
          </mc:Choice>
          <mc:Fallback xmlns="">
            <p:sp>
              <p:nvSpPr>
                <p:cNvPr id="286" name="Inhaltsplatzhalter 2">
                  <a:extLst>
                    <a:ext uri="{FF2B5EF4-FFF2-40B4-BE49-F238E27FC236}">
                      <a16:creationId xmlns:a16="http://schemas.microsoft.com/office/drawing/2014/main" id="{D36B33C4-3789-27DD-A090-E556BF4C93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324" y="4869188"/>
                  <a:ext cx="3247958" cy="612702"/>
                </a:xfrm>
                <a:prstGeom prst="rect">
                  <a:avLst/>
                </a:prstGeom>
                <a:blipFill>
                  <a:blip r:embed="rId76"/>
                  <a:stretch>
                    <a:fillRect l="-3565" t="-34653" b="-39604"/>
                  </a:stretch>
                </a:blipFill>
              </p:spPr>
              <p:txBody>
                <a:bodyPr/>
                <a:lstStyle/>
                <a:p>
                  <a:r>
                    <a:rPr lang="de-CH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9" name="Gruppieren 288">
            <a:extLst>
              <a:ext uri="{FF2B5EF4-FFF2-40B4-BE49-F238E27FC236}">
                <a16:creationId xmlns:a16="http://schemas.microsoft.com/office/drawing/2014/main" id="{A30C493C-B744-6BE3-54C6-A1D13E4DD850}"/>
              </a:ext>
            </a:extLst>
          </p:cNvPr>
          <p:cNvGrpSpPr/>
          <p:nvPr/>
        </p:nvGrpSpPr>
        <p:grpSpPr>
          <a:xfrm>
            <a:off x="6770098" y="5413899"/>
            <a:ext cx="4274930" cy="1216432"/>
            <a:chOff x="2824415" y="4813233"/>
            <a:chExt cx="4274930" cy="1216432"/>
          </a:xfrm>
        </p:grpSpPr>
        <p:pic>
          <p:nvPicPr>
            <p:cNvPr id="256" name="Grafik 255">
              <a:extLst>
                <a:ext uri="{FF2B5EF4-FFF2-40B4-BE49-F238E27FC236}">
                  <a16:creationId xmlns:a16="http://schemas.microsoft.com/office/drawing/2014/main" id="{A5250CEF-AFE3-4756-5E3E-2BE785DBB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9">
              <a:extLst>
                <a:ext uri="{96DAC541-7B7A-43D3-8B79-37D633B846F1}">
                  <asvg:svgBlip xmlns:asvg="http://schemas.microsoft.com/office/drawing/2016/SVG/main" r:embed="rId60"/>
                </a:ext>
              </a:extLst>
            </a:blip>
            <a:stretch>
              <a:fillRect/>
            </a:stretch>
          </p:blipFill>
          <p:spPr>
            <a:xfrm>
              <a:off x="5021358" y="4885333"/>
              <a:ext cx="445100" cy="4451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Inhaltsplatzhalter 2">
                  <a:extLst>
                    <a:ext uri="{FF2B5EF4-FFF2-40B4-BE49-F238E27FC236}">
                      <a16:creationId xmlns:a16="http://schemas.microsoft.com/office/drawing/2014/main" id="{C98F4128-8247-3856-A619-C6C302E5D26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824415" y="4813233"/>
                  <a:ext cx="4274930" cy="1216432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rm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Font typeface="Arial" panose="020B0604020202020204" pitchFamily="34" charset="0"/>
                    <a:buNone/>
                  </a:pPr>
                  <a14:m>
                    <m:oMath xmlns:m="http://schemas.openxmlformats.org/officeDocument/2006/math">
                      <m:r>
                        <a:rPr lang="de-CH" sz="4000" b="0" i="1" smtClean="0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de-CH" sz="4000" b="0" i="0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m:rPr>
                          <m:sty m:val="p"/>
                        </m:rPr>
                        <a:rPr lang="de-CH" sz="400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de-CH" sz="4000" i="1" smtClean="0">
                          <a:latin typeface="Cambria Math" panose="02040503050406030204" pitchFamily="18" charset="0"/>
                        </a:rPr>
                        <m:t>ℓ</m:t>
                      </m:r>
                      <m:d>
                        <m:dPr>
                          <m:ctrlPr>
                            <a:rPr lang="de-CH" sz="4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CH" sz="4000" i="1" smtClean="0">
                              <a:latin typeface="Cambria Math" panose="02040503050406030204" pitchFamily="18" charset="0"/>
                            </a:rPr>
                            <m:t>    ,    …    </m:t>
                          </m:r>
                        </m:e>
                      </m:d>
                      <m:r>
                        <a:rPr lang="de-CH" sz="400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4000" dirty="0"/>
                    <a:t> </a:t>
                  </a:r>
                </a:p>
              </p:txBody>
            </p:sp>
          </mc:Choice>
          <mc:Fallback xmlns="">
            <p:sp>
              <p:nvSpPr>
                <p:cNvPr id="32" name="Inhaltsplatzhalter 2">
                  <a:extLst>
                    <a:ext uri="{FF2B5EF4-FFF2-40B4-BE49-F238E27FC236}">
                      <a16:creationId xmlns:a16="http://schemas.microsoft.com/office/drawing/2014/main" id="{C98F4128-8247-3856-A619-C6C302E5D26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24415" y="4813233"/>
                  <a:ext cx="4274930" cy="1216432"/>
                </a:xfrm>
                <a:prstGeom prst="rect">
                  <a:avLst/>
                </a:prstGeom>
                <a:blipFill>
                  <a:blip r:embed="rId7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de-CH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52" name="Grafik 51">
              <a:extLst>
                <a:ext uri="{FF2B5EF4-FFF2-40B4-BE49-F238E27FC236}">
                  <a16:creationId xmlns:a16="http://schemas.microsoft.com/office/drawing/2014/main" id="{108D87C4-A5DA-CAED-1EDA-C7616C70A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9">
              <a:extLst>
                <a:ext uri="{96DAC541-7B7A-43D3-8B79-37D633B846F1}">
                  <asvg:svgBlip xmlns:asvg="http://schemas.microsoft.com/office/drawing/2016/SVG/main" r:embed="rId60"/>
                </a:ext>
              </a:extLst>
            </a:blip>
            <a:stretch>
              <a:fillRect/>
            </a:stretch>
          </p:blipFill>
          <p:spPr>
            <a:xfrm>
              <a:off x="4434751" y="4882722"/>
              <a:ext cx="445100" cy="445100"/>
            </a:xfrm>
            <a:prstGeom prst="rect">
              <a:avLst/>
            </a:prstGeom>
          </p:spPr>
        </p:pic>
        <p:pic>
          <p:nvPicPr>
            <p:cNvPr id="257" name="Grafik 256">
              <a:extLst>
                <a:ext uri="{FF2B5EF4-FFF2-40B4-BE49-F238E27FC236}">
                  <a16:creationId xmlns:a16="http://schemas.microsoft.com/office/drawing/2014/main" id="{19469CF8-B2F8-33ED-94BD-6A488B13D5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9">
              <a:extLst>
                <a:ext uri="{96DAC541-7B7A-43D3-8B79-37D633B846F1}">
                  <asvg:svgBlip xmlns:asvg="http://schemas.microsoft.com/office/drawing/2016/SVG/main" r:embed="rId60"/>
                </a:ext>
              </a:extLst>
            </a:blip>
            <a:stretch>
              <a:fillRect/>
            </a:stretch>
          </p:blipFill>
          <p:spPr>
            <a:xfrm>
              <a:off x="5905547" y="4882722"/>
              <a:ext cx="445100" cy="4451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3" name="Textfeld 262">
                  <a:extLst>
                    <a:ext uri="{FF2B5EF4-FFF2-40B4-BE49-F238E27FC236}">
                      <a16:creationId xmlns:a16="http://schemas.microsoft.com/office/drawing/2014/main" id="{546D7DE3-C4AF-1BF6-69E6-03940BBA884E}"/>
                    </a:ext>
                  </a:extLst>
                </p:cNvPr>
                <p:cNvSpPr txBox="1"/>
                <p:nvPr/>
              </p:nvSpPr>
              <p:spPr>
                <a:xfrm>
                  <a:off x="4569937" y="4966772"/>
                  <a:ext cx="17472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CH" b="0" i="1" smtClean="0">
                            <a:solidFill>
                              <a:schemeClr val="bg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3" name="Textfeld 262">
                  <a:extLst>
                    <a:ext uri="{FF2B5EF4-FFF2-40B4-BE49-F238E27FC236}">
                      <a16:creationId xmlns:a16="http://schemas.microsoft.com/office/drawing/2014/main" id="{546D7DE3-C4AF-1BF6-69E6-03940BBA884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9937" y="4966772"/>
                  <a:ext cx="174728" cy="276999"/>
                </a:xfrm>
                <a:prstGeom prst="rect">
                  <a:avLst/>
                </a:prstGeom>
                <a:blipFill>
                  <a:blip r:embed="rId78"/>
                  <a:stretch>
                    <a:fillRect l="-34483" r="-31034" b="-6522"/>
                  </a:stretch>
                </a:blipFill>
              </p:spPr>
              <p:txBody>
                <a:bodyPr/>
                <a:lstStyle/>
                <a:p>
                  <a:r>
                    <a:rPr lang="de-CH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4" name="Textfeld 263">
                  <a:extLst>
                    <a:ext uri="{FF2B5EF4-FFF2-40B4-BE49-F238E27FC236}">
                      <a16:creationId xmlns:a16="http://schemas.microsoft.com/office/drawing/2014/main" id="{253C7564-E110-F3EE-9810-D003BEC83417}"/>
                    </a:ext>
                  </a:extLst>
                </p:cNvPr>
                <p:cNvSpPr txBox="1"/>
                <p:nvPr/>
              </p:nvSpPr>
              <p:spPr>
                <a:xfrm>
                  <a:off x="5145593" y="4966771"/>
                  <a:ext cx="17472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CH" b="0" i="1" smtClean="0">
                            <a:solidFill>
                              <a:schemeClr val="bg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4" name="Textfeld 263">
                  <a:extLst>
                    <a:ext uri="{FF2B5EF4-FFF2-40B4-BE49-F238E27FC236}">
                      <a16:creationId xmlns:a16="http://schemas.microsoft.com/office/drawing/2014/main" id="{253C7564-E110-F3EE-9810-D003BEC834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45593" y="4966771"/>
                  <a:ext cx="174727" cy="276999"/>
                </a:xfrm>
                <a:prstGeom prst="rect">
                  <a:avLst/>
                </a:prstGeom>
                <a:blipFill>
                  <a:blip r:embed="rId79"/>
                  <a:stretch>
                    <a:fillRect l="-31034" r="-34483" b="-6522"/>
                  </a:stretch>
                </a:blipFill>
              </p:spPr>
              <p:txBody>
                <a:bodyPr/>
                <a:lstStyle/>
                <a:p>
                  <a:r>
                    <a:rPr lang="de-CH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5" name="Textfeld 264">
                  <a:extLst>
                    <a:ext uri="{FF2B5EF4-FFF2-40B4-BE49-F238E27FC236}">
                      <a16:creationId xmlns:a16="http://schemas.microsoft.com/office/drawing/2014/main" id="{3E9C67AD-8922-7ACE-C6FD-A71915F1F8BC}"/>
                    </a:ext>
                  </a:extLst>
                </p:cNvPr>
                <p:cNvSpPr txBox="1"/>
                <p:nvPr/>
              </p:nvSpPr>
              <p:spPr>
                <a:xfrm>
                  <a:off x="6040733" y="4966770"/>
                  <a:ext cx="18351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CH" b="0" i="1" smtClean="0">
                            <a:solidFill>
                              <a:schemeClr val="bg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5" name="Textfeld 264">
                  <a:extLst>
                    <a:ext uri="{FF2B5EF4-FFF2-40B4-BE49-F238E27FC236}">
                      <a16:creationId xmlns:a16="http://schemas.microsoft.com/office/drawing/2014/main" id="{3E9C67AD-8922-7ACE-C6FD-A71915F1F8B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40733" y="4966770"/>
                  <a:ext cx="183512" cy="276999"/>
                </a:xfrm>
                <a:prstGeom prst="rect">
                  <a:avLst/>
                </a:prstGeom>
                <a:blipFill>
                  <a:blip r:embed="rId80"/>
                  <a:stretch>
                    <a:fillRect l="-20000" r="-20000"/>
                  </a:stretch>
                </a:blipFill>
              </p:spPr>
              <p:txBody>
                <a:bodyPr/>
                <a:lstStyle/>
                <a:p>
                  <a:r>
                    <a:rPr lang="de-CH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85" name="Grafik 284">
              <a:extLst>
                <a:ext uri="{FF2B5EF4-FFF2-40B4-BE49-F238E27FC236}">
                  <a16:creationId xmlns:a16="http://schemas.microsoft.com/office/drawing/2014/main" id="{C34DB03D-C1BD-CA5C-4052-7D6BCA239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9">
              <a:extLst>
                <a:ext uri="{96DAC541-7B7A-43D3-8B79-37D633B846F1}">
                  <asvg:svgBlip xmlns:asvg="http://schemas.microsoft.com/office/drawing/2016/SVG/main" r:embed="rId60"/>
                </a:ext>
              </a:extLst>
            </a:blip>
            <a:stretch>
              <a:fillRect/>
            </a:stretch>
          </p:blipFill>
          <p:spPr>
            <a:xfrm>
              <a:off x="5021358" y="4889389"/>
              <a:ext cx="445100" cy="445100"/>
            </a:xfrm>
            <a:prstGeom prst="rect">
              <a:avLst/>
            </a:prstGeom>
          </p:spPr>
        </p:pic>
      </p:grpSp>
      <p:grpSp>
        <p:nvGrpSpPr>
          <p:cNvPr id="298" name="Gruppieren 297">
            <a:extLst>
              <a:ext uri="{FF2B5EF4-FFF2-40B4-BE49-F238E27FC236}">
                <a16:creationId xmlns:a16="http://schemas.microsoft.com/office/drawing/2014/main" id="{07A2E9DE-DBA8-51A9-779D-873092D833E8}"/>
              </a:ext>
            </a:extLst>
          </p:cNvPr>
          <p:cNvGrpSpPr/>
          <p:nvPr/>
        </p:nvGrpSpPr>
        <p:grpSpPr>
          <a:xfrm>
            <a:off x="4390172" y="5495260"/>
            <a:ext cx="3497834" cy="612702"/>
            <a:chOff x="278448" y="4869188"/>
            <a:chExt cx="3497834" cy="612702"/>
          </a:xfrm>
        </p:grpSpPr>
        <p:pic>
          <p:nvPicPr>
            <p:cNvPr id="299" name="Grafik 298">
              <a:extLst>
                <a:ext uri="{FF2B5EF4-FFF2-40B4-BE49-F238E27FC236}">
                  <a16:creationId xmlns:a16="http://schemas.microsoft.com/office/drawing/2014/main" id="{2AA5D4F9-7C0D-7D7D-5860-D8AEF6743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9">
              <a:extLst>
                <a:ext uri="{96DAC541-7B7A-43D3-8B79-37D633B846F1}">
                  <asvg:svgBlip xmlns:asvg="http://schemas.microsoft.com/office/drawing/2016/SVG/main" r:embed="rId60"/>
                </a:ext>
              </a:extLst>
            </a:blip>
            <a:stretch>
              <a:fillRect/>
            </a:stretch>
          </p:blipFill>
          <p:spPr>
            <a:xfrm>
              <a:off x="278448" y="4887622"/>
              <a:ext cx="445100" cy="445100"/>
            </a:xfrm>
            <a:prstGeom prst="rect">
              <a:avLst/>
            </a:prstGeom>
          </p:spPr>
        </p:pic>
        <p:pic>
          <p:nvPicPr>
            <p:cNvPr id="300" name="Grafik 299">
              <a:extLst>
                <a:ext uri="{FF2B5EF4-FFF2-40B4-BE49-F238E27FC236}">
                  <a16:creationId xmlns:a16="http://schemas.microsoft.com/office/drawing/2014/main" id="{B53873BE-4E5E-3E06-3DA2-B41E2FE769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9">
              <a:extLst>
                <a:ext uri="{96DAC541-7B7A-43D3-8B79-37D633B846F1}">
                  <asvg:svgBlip xmlns:asvg="http://schemas.microsoft.com/office/drawing/2016/SVG/main" r:embed="rId60"/>
                </a:ext>
              </a:extLst>
            </a:blip>
            <a:stretch>
              <a:fillRect/>
            </a:stretch>
          </p:blipFill>
          <p:spPr>
            <a:xfrm>
              <a:off x="865055" y="4890233"/>
              <a:ext cx="445100" cy="445100"/>
            </a:xfrm>
            <a:prstGeom prst="rect">
              <a:avLst/>
            </a:prstGeom>
          </p:spPr>
        </p:pic>
        <p:pic>
          <p:nvPicPr>
            <p:cNvPr id="301" name="Grafik 300">
              <a:extLst>
                <a:ext uri="{FF2B5EF4-FFF2-40B4-BE49-F238E27FC236}">
                  <a16:creationId xmlns:a16="http://schemas.microsoft.com/office/drawing/2014/main" id="{8D8C11C4-84FA-3685-ABB7-DF634C7BE7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9">
              <a:extLst>
                <a:ext uri="{96DAC541-7B7A-43D3-8B79-37D633B846F1}">
                  <asvg:svgBlip xmlns:asvg="http://schemas.microsoft.com/office/drawing/2016/SVG/main" r:embed="rId60"/>
                </a:ext>
              </a:extLst>
            </a:blip>
            <a:stretch>
              <a:fillRect/>
            </a:stretch>
          </p:blipFill>
          <p:spPr>
            <a:xfrm>
              <a:off x="1749244" y="4887622"/>
              <a:ext cx="445100" cy="4451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2" name="Textfeld 301">
                  <a:extLst>
                    <a:ext uri="{FF2B5EF4-FFF2-40B4-BE49-F238E27FC236}">
                      <a16:creationId xmlns:a16="http://schemas.microsoft.com/office/drawing/2014/main" id="{F263F0B8-8DEA-5B72-DF03-9E3787BFD9AE}"/>
                    </a:ext>
                  </a:extLst>
                </p:cNvPr>
                <p:cNvSpPr txBox="1"/>
                <p:nvPr/>
              </p:nvSpPr>
              <p:spPr>
                <a:xfrm>
                  <a:off x="413634" y="4971672"/>
                  <a:ext cx="17472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CH" b="0" i="1" smtClean="0">
                            <a:solidFill>
                              <a:schemeClr val="bg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2" name="Textfeld 301">
                  <a:extLst>
                    <a:ext uri="{FF2B5EF4-FFF2-40B4-BE49-F238E27FC236}">
                      <a16:creationId xmlns:a16="http://schemas.microsoft.com/office/drawing/2014/main" id="{F263F0B8-8DEA-5B72-DF03-9E3787BFD9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3634" y="4971672"/>
                  <a:ext cx="174728" cy="276999"/>
                </a:xfrm>
                <a:prstGeom prst="rect">
                  <a:avLst/>
                </a:prstGeom>
                <a:blipFill>
                  <a:blip r:embed="rId81"/>
                  <a:stretch>
                    <a:fillRect l="-31034" r="-34483" b="-6522"/>
                  </a:stretch>
                </a:blipFill>
              </p:spPr>
              <p:txBody>
                <a:bodyPr/>
                <a:lstStyle/>
                <a:p>
                  <a:r>
                    <a:rPr lang="de-CH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3" name="Textfeld 302">
                  <a:extLst>
                    <a:ext uri="{FF2B5EF4-FFF2-40B4-BE49-F238E27FC236}">
                      <a16:creationId xmlns:a16="http://schemas.microsoft.com/office/drawing/2014/main" id="{ABB18CEA-EA32-767E-7187-D2D284A1DA8E}"/>
                    </a:ext>
                  </a:extLst>
                </p:cNvPr>
                <p:cNvSpPr txBox="1"/>
                <p:nvPr/>
              </p:nvSpPr>
              <p:spPr>
                <a:xfrm>
                  <a:off x="989290" y="4971671"/>
                  <a:ext cx="17472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CH" b="0" i="1" smtClean="0">
                            <a:solidFill>
                              <a:schemeClr val="bg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3" name="Textfeld 302">
                  <a:extLst>
                    <a:ext uri="{FF2B5EF4-FFF2-40B4-BE49-F238E27FC236}">
                      <a16:creationId xmlns:a16="http://schemas.microsoft.com/office/drawing/2014/main" id="{ABB18CEA-EA32-767E-7187-D2D284A1DA8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9290" y="4971671"/>
                  <a:ext cx="174727" cy="276999"/>
                </a:xfrm>
                <a:prstGeom prst="rect">
                  <a:avLst/>
                </a:prstGeom>
                <a:blipFill>
                  <a:blip r:embed="rId82"/>
                  <a:stretch>
                    <a:fillRect l="-35714" r="-35714" b="-6522"/>
                  </a:stretch>
                </a:blipFill>
              </p:spPr>
              <p:txBody>
                <a:bodyPr/>
                <a:lstStyle/>
                <a:p>
                  <a:r>
                    <a:rPr lang="de-CH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4" name="Textfeld 303">
                  <a:extLst>
                    <a:ext uri="{FF2B5EF4-FFF2-40B4-BE49-F238E27FC236}">
                      <a16:creationId xmlns:a16="http://schemas.microsoft.com/office/drawing/2014/main" id="{0FA16312-DFA3-DE33-6125-61D24B659B9D}"/>
                    </a:ext>
                  </a:extLst>
                </p:cNvPr>
                <p:cNvSpPr txBox="1"/>
                <p:nvPr/>
              </p:nvSpPr>
              <p:spPr>
                <a:xfrm>
                  <a:off x="1884430" y="4971670"/>
                  <a:ext cx="18351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CH" b="0" i="1" smtClean="0">
                            <a:solidFill>
                              <a:schemeClr val="bg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4" name="Textfeld 303">
                  <a:extLst>
                    <a:ext uri="{FF2B5EF4-FFF2-40B4-BE49-F238E27FC236}">
                      <a16:creationId xmlns:a16="http://schemas.microsoft.com/office/drawing/2014/main" id="{0FA16312-DFA3-DE33-6125-61D24B659B9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84430" y="4971670"/>
                  <a:ext cx="183512" cy="276999"/>
                </a:xfrm>
                <a:prstGeom prst="rect">
                  <a:avLst/>
                </a:prstGeom>
                <a:blipFill>
                  <a:blip r:embed="rId83"/>
                  <a:stretch>
                    <a:fillRect l="-20000" r="-20000"/>
                  </a:stretch>
                </a:blipFill>
              </p:spPr>
              <p:txBody>
                <a:bodyPr/>
                <a:lstStyle/>
                <a:p>
                  <a:r>
                    <a:rPr lang="de-CH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5" name="Inhaltsplatzhalter 2">
                  <a:extLst>
                    <a:ext uri="{FF2B5EF4-FFF2-40B4-BE49-F238E27FC236}">
                      <a16:creationId xmlns:a16="http://schemas.microsoft.com/office/drawing/2014/main" id="{E449468C-E0CE-FF72-AE58-DE0BC89547F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8324" y="4869188"/>
                  <a:ext cx="3247958" cy="612702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rmAutofit lnSpcReduction="10000"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Font typeface="Arial" panose="020B0604020202020204" pitchFamily="34" charset="0"/>
                    <a:buNone/>
                  </a:pPr>
                  <a:r>
                    <a:rPr lang="de-CH" sz="4000" b="0" dirty="0"/>
                    <a:t> ,    </a:t>
                  </a:r>
                  <a14:m>
                    <m:oMath xmlns:m="http://schemas.openxmlformats.org/officeDocument/2006/math">
                      <m:r>
                        <a:rPr lang="de-CH" sz="4000" b="0" i="1" smtClean="0">
                          <a:latin typeface="Cambria Math" panose="02040503050406030204" pitchFamily="18" charset="0"/>
                        </a:rPr>
                        <m:t>…     − </m:t>
                      </m:r>
                    </m:oMath>
                  </a14:m>
                  <a:endParaRPr lang="en-US" sz="4000" dirty="0"/>
                </a:p>
              </p:txBody>
            </p:sp>
          </mc:Choice>
          <mc:Fallback xmlns="">
            <p:sp>
              <p:nvSpPr>
                <p:cNvPr id="305" name="Inhaltsplatzhalter 2">
                  <a:extLst>
                    <a:ext uri="{FF2B5EF4-FFF2-40B4-BE49-F238E27FC236}">
                      <a16:creationId xmlns:a16="http://schemas.microsoft.com/office/drawing/2014/main" id="{E449468C-E0CE-FF72-AE58-DE0BC89547F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324" y="4869188"/>
                  <a:ext cx="3247958" cy="612702"/>
                </a:xfrm>
                <a:prstGeom prst="rect">
                  <a:avLst/>
                </a:prstGeom>
                <a:blipFill>
                  <a:blip r:embed="rId84"/>
                  <a:stretch>
                    <a:fillRect l="-3377" t="-34653" b="-39604"/>
                  </a:stretch>
                </a:blipFill>
              </p:spPr>
              <p:txBody>
                <a:bodyPr/>
                <a:lstStyle/>
                <a:p>
                  <a:r>
                    <a:rPr lang="de-CH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312" name="Ink 311">
                <a:extLst>
                  <a:ext uri="{FF2B5EF4-FFF2-40B4-BE49-F238E27FC236}">
                    <a16:creationId xmlns:a16="http://schemas.microsoft.com/office/drawing/2014/main" id="{2DF76F01-860E-4739-3205-FFE8B46E294C}"/>
                  </a:ext>
                </a:extLst>
              </p14:cNvPr>
              <p14:cNvContentPartPr/>
              <p14:nvPr/>
            </p14:nvContentPartPr>
            <p14:xfrm>
              <a:off x="10426590" y="3941150"/>
              <a:ext cx="360" cy="360"/>
            </p14:xfrm>
          </p:contentPart>
        </mc:Choice>
        <mc:Fallback xmlns="">
          <p:pic>
            <p:nvPicPr>
              <p:cNvPr id="312" name="Ink 311">
                <a:extLst>
                  <a:ext uri="{FF2B5EF4-FFF2-40B4-BE49-F238E27FC236}">
                    <a16:creationId xmlns:a16="http://schemas.microsoft.com/office/drawing/2014/main" id="{2DF76F01-860E-4739-3205-FFE8B46E294C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10390590" y="3905150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313" name="Ink 312">
                <a:extLst>
                  <a:ext uri="{FF2B5EF4-FFF2-40B4-BE49-F238E27FC236}">
                    <a16:creationId xmlns:a16="http://schemas.microsoft.com/office/drawing/2014/main" id="{8919A285-334E-81FC-4476-42F7922495B9}"/>
                  </a:ext>
                </a:extLst>
              </p14:cNvPr>
              <p14:cNvContentPartPr/>
              <p14:nvPr/>
            </p14:nvContentPartPr>
            <p14:xfrm>
              <a:off x="10388430" y="3932510"/>
              <a:ext cx="360" cy="360"/>
            </p14:xfrm>
          </p:contentPart>
        </mc:Choice>
        <mc:Fallback xmlns="">
          <p:pic>
            <p:nvPicPr>
              <p:cNvPr id="313" name="Ink 312">
                <a:extLst>
                  <a:ext uri="{FF2B5EF4-FFF2-40B4-BE49-F238E27FC236}">
                    <a16:creationId xmlns:a16="http://schemas.microsoft.com/office/drawing/2014/main" id="{8919A285-334E-81FC-4476-42F7922495B9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10352430" y="3896510"/>
                <a:ext cx="72000" cy="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48498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A592D-0BA4-55CE-E65D-1CB972332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rafik 270" descr="Ein Bild, das Grafiken, Farbigkeit, Grafikdesign, Electric Blue (Farbe) enthält.&#10;&#10;Automatisch generierte Beschreibung">
            <a:extLst>
              <a:ext uri="{FF2B5EF4-FFF2-40B4-BE49-F238E27FC236}">
                <a16:creationId xmlns:a16="http://schemas.microsoft.com/office/drawing/2014/main" id="{50E68FF4-DC1D-C3CD-9999-794CA6A283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p:pic>
        <p:nvPicPr>
          <p:cNvPr id="272" name="Grafik 271" descr="Ein Bild, das Grafiken, Farbigkeit, Grafikdesign, Electric Blue (Farbe) enthält.&#10;&#10;Automatisch generierte Beschreibung">
            <a:extLst>
              <a:ext uri="{FF2B5EF4-FFF2-40B4-BE49-F238E27FC236}">
                <a16:creationId xmlns:a16="http://schemas.microsoft.com/office/drawing/2014/main" id="{3DE0D75E-74CE-A1A3-A8CC-361DC89BAC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p:pic>
        <p:nvPicPr>
          <p:cNvPr id="273" name="Grafik 272" descr="Ein Bild, das Grafiken, Farbigkeit, Grafikdesign, Electric Blue (Farbe) enthält.&#10;&#10;Automatisch generierte Beschreibung">
            <a:extLst>
              <a:ext uri="{FF2B5EF4-FFF2-40B4-BE49-F238E27FC236}">
                <a16:creationId xmlns:a16="http://schemas.microsoft.com/office/drawing/2014/main" id="{A10494D7-9325-4F3C-4825-67E6FDC02C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p:pic>
        <p:nvPicPr>
          <p:cNvPr id="274" name="Grafik 273" descr="Ein Bild, das Grafiken, Farbigkeit, Grafikdesign, Design enthält.&#10;&#10;Automatisch generierte Beschreibung">
            <a:extLst>
              <a:ext uri="{FF2B5EF4-FFF2-40B4-BE49-F238E27FC236}">
                <a16:creationId xmlns:a16="http://schemas.microsoft.com/office/drawing/2014/main" id="{D0DDD79E-24A4-05B3-4093-2BD76B919C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p:pic>
        <p:nvPicPr>
          <p:cNvPr id="275" name="Grafik 274" descr="Ein Bild, das Grafiken, Farbigkeit, Grafikdesign, Electric Blue (Farbe) enthält.&#10;&#10;Automatisch generierte Beschreibung">
            <a:extLst>
              <a:ext uri="{FF2B5EF4-FFF2-40B4-BE49-F238E27FC236}">
                <a16:creationId xmlns:a16="http://schemas.microsoft.com/office/drawing/2014/main" id="{B95FF94D-FBD6-663A-DF44-2771FEE5DB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p:pic>
        <p:nvPicPr>
          <p:cNvPr id="276" name="Grafik 275" descr="Ein Bild, das Grafiken, Farbigkeit, Grafikdesign, Electric Blue (Farbe) enthält.&#10;&#10;Automatisch generierte Beschreibung">
            <a:extLst>
              <a:ext uri="{FF2B5EF4-FFF2-40B4-BE49-F238E27FC236}">
                <a16:creationId xmlns:a16="http://schemas.microsoft.com/office/drawing/2014/main" id="{556311D2-4F9A-E4E5-BA83-A8E5D4215D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p:pic>
        <p:nvPicPr>
          <p:cNvPr id="277" name="Grafik 276" descr="Ein Bild, das Grafiken, Farbigkeit, Grafikdesign, Design enthält.&#10;&#10;Automatisch generierte Beschreibung">
            <a:extLst>
              <a:ext uri="{FF2B5EF4-FFF2-40B4-BE49-F238E27FC236}">
                <a16:creationId xmlns:a16="http://schemas.microsoft.com/office/drawing/2014/main" id="{000D393E-5DBE-66BD-3344-93EC8212FB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p:pic>
        <p:nvPicPr>
          <p:cNvPr id="278" name="Grafik 277" descr="Ein Bild, das Grafiken, Farbigkeit, Grafikdesign, Design enthält.&#10;&#10;Automatisch generierte Beschreibung">
            <a:extLst>
              <a:ext uri="{FF2B5EF4-FFF2-40B4-BE49-F238E27FC236}">
                <a16:creationId xmlns:a16="http://schemas.microsoft.com/office/drawing/2014/main" id="{C588A6AB-E4C1-9A51-2BCE-7A0699AFE5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p:pic>
        <p:nvPicPr>
          <p:cNvPr id="279" name="Grafik 278" descr="Ein Bild, das Grafiken, Farbigkeit, Grafikdesign, Design enthält.&#10;&#10;Automatisch generierte Beschreibung">
            <a:extLst>
              <a:ext uri="{FF2B5EF4-FFF2-40B4-BE49-F238E27FC236}">
                <a16:creationId xmlns:a16="http://schemas.microsoft.com/office/drawing/2014/main" id="{3CB7BF53-A009-0471-B8A9-EC0B36CE7A2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p:pic>
        <p:nvPicPr>
          <p:cNvPr id="280" name="Grafik 279" descr="Ein Bild, das Grafiken, Farbigkeit, Grafikdesign, Design enthält.&#10;&#10;Automatisch generierte Beschreibung">
            <a:extLst>
              <a:ext uri="{FF2B5EF4-FFF2-40B4-BE49-F238E27FC236}">
                <a16:creationId xmlns:a16="http://schemas.microsoft.com/office/drawing/2014/main" id="{1798B137-DFE7-3DCF-B7FF-19B40769E45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30" y="-1055005"/>
            <a:ext cx="11101160" cy="80735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F28A09C2-679D-8115-6E99-4157E10509B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46351" y="3429000"/>
                <a:ext cx="3251200" cy="121643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de-CH" sz="4000" i="1" smtClean="0">
                        <a:latin typeface="Cambria Math" panose="02040503050406030204" pitchFamily="18" charset="0"/>
                      </a:rPr>
                      <m:t>ℓ</m:t>
                    </m:r>
                    <m:d>
                      <m:dPr>
                        <m:ctrlPr>
                          <a:rPr lang="de-CH" sz="4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CH" sz="4000" b="0" i="1" smtClean="0">
                            <a:latin typeface="Cambria Math" panose="02040503050406030204" pitchFamily="18" charset="0"/>
                          </a:rPr>
                          <m:t>    ,    …    </m:t>
                        </m:r>
                      </m:e>
                    </m:d>
                    <m:r>
                      <a:rPr lang="de-CH" sz="4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4000" dirty="0"/>
                  <a:t> </a:t>
                </a:r>
              </a:p>
            </p:txBody>
          </p:sp>
        </mc:Choice>
        <mc:Fallback xmlns="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F28A09C2-679D-8115-6E99-4157E10509B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46351" y="3429000"/>
                <a:ext cx="3251200" cy="1216432"/>
              </a:xfr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Grafik 19">
            <a:extLst>
              <a:ext uri="{FF2B5EF4-FFF2-40B4-BE49-F238E27FC236}">
                <a16:creationId xmlns:a16="http://schemas.microsoft.com/office/drawing/2014/main" id="{07AC66F0-7DE6-3F4E-240B-B371BC41F5E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132957" y="3498489"/>
            <a:ext cx="445100" cy="445100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01F3549D-C360-AAD4-3879-6EC97E44337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719564" y="3501100"/>
            <a:ext cx="445100" cy="445100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45E0762B-94A3-AC1B-809F-AF30FE31647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603753" y="3498489"/>
            <a:ext cx="445100" cy="4451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feld 4">
                <a:extLst>
                  <a:ext uri="{FF2B5EF4-FFF2-40B4-BE49-F238E27FC236}">
                    <a16:creationId xmlns:a16="http://schemas.microsoft.com/office/drawing/2014/main" id="{36049081-A1DF-2727-5B34-DFE5F3EEDFD0}"/>
                  </a:ext>
                </a:extLst>
              </p:cNvPr>
              <p:cNvSpPr txBox="1"/>
              <p:nvPr/>
            </p:nvSpPr>
            <p:spPr>
              <a:xfrm>
                <a:off x="3268143" y="3582539"/>
                <a:ext cx="174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CH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feld 4">
                <a:extLst>
                  <a:ext uri="{FF2B5EF4-FFF2-40B4-BE49-F238E27FC236}">
                    <a16:creationId xmlns:a16="http://schemas.microsoft.com/office/drawing/2014/main" id="{36049081-A1DF-2727-5B34-DFE5F3EEDF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8143" y="3582539"/>
                <a:ext cx="174728" cy="276999"/>
              </a:xfrm>
              <a:prstGeom prst="rect">
                <a:avLst/>
              </a:prstGeom>
              <a:blipFill>
                <a:blip r:embed="rId16"/>
                <a:stretch>
                  <a:fillRect l="-31034" r="-34483" b="-6667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feld 5">
                <a:extLst>
                  <a:ext uri="{FF2B5EF4-FFF2-40B4-BE49-F238E27FC236}">
                    <a16:creationId xmlns:a16="http://schemas.microsoft.com/office/drawing/2014/main" id="{99975F21-C64B-845A-A39F-86D4F7F9F3BE}"/>
                  </a:ext>
                </a:extLst>
              </p:cNvPr>
              <p:cNvSpPr txBox="1"/>
              <p:nvPr/>
            </p:nvSpPr>
            <p:spPr>
              <a:xfrm>
                <a:off x="3843799" y="3582538"/>
                <a:ext cx="1747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CH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feld 5">
                <a:extLst>
                  <a:ext uri="{FF2B5EF4-FFF2-40B4-BE49-F238E27FC236}">
                    <a16:creationId xmlns:a16="http://schemas.microsoft.com/office/drawing/2014/main" id="{99975F21-C64B-845A-A39F-86D4F7F9F3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799" y="3582538"/>
                <a:ext cx="174727" cy="276999"/>
              </a:xfrm>
              <a:prstGeom prst="rect">
                <a:avLst/>
              </a:prstGeom>
              <a:blipFill>
                <a:blip r:embed="rId17"/>
                <a:stretch>
                  <a:fillRect l="-35714" r="-35714" b="-6667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feld 6">
                <a:extLst>
                  <a:ext uri="{FF2B5EF4-FFF2-40B4-BE49-F238E27FC236}">
                    <a16:creationId xmlns:a16="http://schemas.microsoft.com/office/drawing/2014/main" id="{DCAF1ACA-9028-43FA-37B9-90022920017C}"/>
                  </a:ext>
                </a:extLst>
              </p:cNvPr>
              <p:cNvSpPr txBox="1"/>
              <p:nvPr/>
            </p:nvSpPr>
            <p:spPr>
              <a:xfrm>
                <a:off x="4738939" y="3582537"/>
                <a:ext cx="18351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CH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feld 6">
                <a:extLst>
                  <a:ext uri="{FF2B5EF4-FFF2-40B4-BE49-F238E27FC236}">
                    <a16:creationId xmlns:a16="http://schemas.microsoft.com/office/drawing/2014/main" id="{DCAF1ACA-9028-43FA-37B9-9002292001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8939" y="3582537"/>
                <a:ext cx="183512" cy="276999"/>
              </a:xfrm>
              <a:prstGeom prst="rect">
                <a:avLst/>
              </a:prstGeom>
              <a:blipFill>
                <a:blip r:embed="rId18"/>
                <a:stretch>
                  <a:fillRect l="-20000" r="-20000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C9C57433-7D99-265A-5762-CB0CDB70BDB6}"/>
              </a:ext>
            </a:extLst>
          </p:cNvPr>
          <p:cNvGrpSpPr/>
          <p:nvPr/>
        </p:nvGrpSpPr>
        <p:grpSpPr>
          <a:xfrm>
            <a:off x="4995574" y="1633373"/>
            <a:ext cx="26640" cy="31320"/>
            <a:chOff x="4995574" y="1633373"/>
            <a:chExt cx="26640" cy="31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B16DDA85-B5AE-3BB3-1F43-CCCFFA6C37D8}"/>
                    </a:ext>
                  </a:extLst>
                </p14:cNvPr>
                <p14:cNvContentPartPr/>
                <p14:nvPr/>
              </p14:nvContentPartPr>
              <p14:xfrm>
                <a:off x="4995574" y="1664333"/>
                <a:ext cx="720" cy="360"/>
              </p14:xfrm>
            </p:contentPart>
          </mc:Choice>
          <mc:Fallback xmlns=""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B16DDA85-B5AE-3BB3-1F43-CCCFFA6C37D8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932574" y="1601333"/>
                  <a:ext cx="1263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FC0EEA22-4365-9EFD-5CB9-85F276D9B334}"/>
                    </a:ext>
                  </a:extLst>
                </p14:cNvPr>
                <p14:cNvContentPartPr/>
                <p14:nvPr/>
              </p14:nvContentPartPr>
              <p14:xfrm>
                <a:off x="5021854" y="1633373"/>
                <a:ext cx="360" cy="360"/>
              </p14:xfrm>
            </p:contentPart>
          </mc:Choice>
          <mc:Fallback xmlns=""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FC0EEA22-4365-9EFD-5CB9-85F276D9B33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958854" y="157037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AD38052F-09B7-1392-DB99-9807ABEDF7CE}"/>
              </a:ext>
            </a:extLst>
          </p:cNvPr>
          <p:cNvGrpSpPr/>
          <p:nvPr/>
        </p:nvGrpSpPr>
        <p:grpSpPr>
          <a:xfrm>
            <a:off x="5222014" y="2576213"/>
            <a:ext cx="2520" cy="72000"/>
            <a:chOff x="5222014" y="2576213"/>
            <a:chExt cx="2520" cy="72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3955C545-F729-F4BE-12A1-D34A4A79B982}"/>
                    </a:ext>
                  </a:extLst>
                </p14:cNvPr>
                <p14:cNvContentPartPr/>
                <p14:nvPr/>
              </p14:nvContentPartPr>
              <p14:xfrm>
                <a:off x="5222014" y="2647853"/>
                <a:ext cx="360" cy="360"/>
              </p14:xfrm>
            </p:contentPart>
          </mc:Choice>
          <mc:Fallback xmlns=""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3955C545-F729-F4BE-12A1-D34A4A79B98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159014" y="258485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5002596D-B066-7DAF-59C5-4F0C1DC84258}"/>
                    </a:ext>
                  </a:extLst>
                </p14:cNvPr>
                <p14:cNvContentPartPr/>
                <p14:nvPr/>
              </p14:nvContentPartPr>
              <p14:xfrm>
                <a:off x="5224174" y="2576213"/>
                <a:ext cx="360" cy="360"/>
              </p14:xfrm>
            </p:contentPart>
          </mc:Choice>
          <mc:Fallback xmlns=""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5002596D-B066-7DAF-59C5-4F0C1DC8425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161174" y="251321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DAA22E94-FEA9-4FE2-55CE-5CE7D75D6016}"/>
              </a:ext>
            </a:extLst>
          </p:cNvPr>
          <p:cNvGrpSpPr/>
          <p:nvPr/>
        </p:nvGrpSpPr>
        <p:grpSpPr>
          <a:xfrm>
            <a:off x="5395534" y="3443273"/>
            <a:ext cx="14760" cy="26280"/>
            <a:chOff x="5395534" y="3443273"/>
            <a:chExt cx="14760" cy="2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07681D1A-F2ED-9C23-FB14-0438387593A7}"/>
                    </a:ext>
                  </a:extLst>
                </p14:cNvPr>
                <p14:cNvContentPartPr/>
                <p14:nvPr/>
              </p14:nvContentPartPr>
              <p14:xfrm>
                <a:off x="5409934" y="3469193"/>
                <a:ext cx="360" cy="360"/>
              </p14:xfrm>
            </p:contentPart>
          </mc:Choice>
          <mc:Fallback xmlns=""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07681D1A-F2ED-9C23-FB14-0438387593A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346934" y="340619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AA533439-1AE7-47E1-16B6-17A51C9D143B}"/>
                    </a:ext>
                  </a:extLst>
                </p14:cNvPr>
                <p14:cNvContentPartPr/>
                <p14:nvPr/>
              </p14:nvContentPartPr>
              <p14:xfrm>
                <a:off x="5395534" y="3443273"/>
                <a:ext cx="360" cy="360"/>
              </p14:xfrm>
            </p:contentPart>
          </mc:Choice>
          <mc:Fallback xmlns=""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AA533439-1AE7-47E1-16B6-17A51C9D143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332534" y="338027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4C2FA89A-DB23-3749-2492-E669B8AB1FA4}"/>
                    </a:ext>
                  </a:extLst>
                </p14:cNvPr>
                <p14:cNvContentPartPr/>
                <p14:nvPr/>
              </p14:nvContentPartPr>
              <p14:xfrm>
                <a:off x="5395534" y="3443273"/>
                <a:ext cx="360" cy="360"/>
              </p14:xfrm>
            </p:contentPart>
          </mc:Choice>
          <mc:Fallback xmlns=""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4C2FA89A-DB23-3749-2492-E669B8AB1FA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332534" y="338027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EC354626-1C09-A4A1-5415-DAF3759ACF96}"/>
                    </a:ext>
                  </a:extLst>
                </p14:cNvPr>
                <p14:cNvContentPartPr/>
                <p14:nvPr/>
              </p14:nvContentPartPr>
              <p14:xfrm>
                <a:off x="5400574" y="3452633"/>
                <a:ext cx="360" cy="360"/>
              </p14:xfrm>
            </p:contentPart>
          </mc:Choice>
          <mc:Fallback xmlns=""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EC354626-1C09-A4A1-5415-DAF3759ACF9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337574" y="338963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1AE50A79-CEE3-78E4-0DC2-5CABB79994CF}"/>
                    </a:ext>
                  </a:extLst>
                </p14:cNvPr>
                <p14:cNvContentPartPr/>
                <p14:nvPr/>
              </p14:nvContentPartPr>
              <p14:xfrm>
                <a:off x="5400574" y="3452633"/>
                <a:ext cx="360" cy="360"/>
              </p14:xfrm>
            </p:contentPart>
          </mc:Choice>
          <mc:Fallback xmlns=""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1AE50A79-CEE3-78E4-0DC2-5CABB79994C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337574" y="338963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FE30E4EE-EA75-E304-3622-87F4C49D434E}"/>
                    </a:ext>
                  </a:extLst>
                </p14:cNvPr>
                <p14:cNvContentPartPr/>
                <p14:nvPr/>
              </p14:nvContentPartPr>
              <p14:xfrm>
                <a:off x="5409934" y="3457313"/>
                <a:ext cx="360" cy="360"/>
              </p14:xfrm>
            </p:contentPart>
          </mc:Choice>
          <mc:Fallback xmlns=""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FE30E4EE-EA75-E304-3622-87F4C49D434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346934" y="339431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00CD15B0-3FCC-963C-8626-EB937794782B}"/>
              </a:ext>
            </a:extLst>
          </p:cNvPr>
          <p:cNvGrpSpPr/>
          <p:nvPr/>
        </p:nvGrpSpPr>
        <p:grpSpPr>
          <a:xfrm>
            <a:off x="5367094" y="3938273"/>
            <a:ext cx="62640" cy="114660"/>
            <a:chOff x="5367094" y="3938273"/>
            <a:chExt cx="62640" cy="1146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ECC946CF-252C-4853-BF0A-22D57C258F19}"/>
                    </a:ext>
                  </a:extLst>
                </p14:cNvPr>
                <p14:cNvContentPartPr/>
                <p14:nvPr/>
              </p14:nvContentPartPr>
              <p14:xfrm>
                <a:off x="5367094" y="3940793"/>
                <a:ext cx="360" cy="360"/>
              </p14:xfrm>
            </p:contentPart>
          </mc:Choice>
          <mc:Fallback xmlns=""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ECC946CF-252C-4853-BF0A-22D57C258F1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304094" y="387779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9B2CD664-9087-EE5F-CC11-2A91F2CBB7BE}"/>
                    </a:ext>
                  </a:extLst>
                </p14:cNvPr>
                <p14:cNvContentPartPr/>
                <p14:nvPr/>
              </p14:nvContentPartPr>
              <p14:xfrm>
                <a:off x="5421814" y="3938273"/>
                <a:ext cx="720" cy="360"/>
              </p14:xfrm>
            </p:contentPart>
          </mc:Choice>
          <mc:Fallback xmlns=""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9B2CD664-9087-EE5F-CC11-2A91F2CBB7B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358814" y="3875273"/>
                  <a:ext cx="1263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4DF14266-8D91-3B53-AB86-9E947290C7FE}"/>
                    </a:ext>
                  </a:extLst>
                </p14:cNvPr>
                <p14:cNvContentPartPr/>
                <p14:nvPr/>
              </p14:nvContentPartPr>
              <p14:xfrm>
                <a:off x="5429014" y="4052573"/>
                <a:ext cx="720" cy="360"/>
              </p14:xfrm>
            </p:contentPart>
          </mc:Choice>
          <mc:Fallback xmlns=""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4DF14266-8D91-3B53-AB86-9E947290C7F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366014" y="3989573"/>
                  <a:ext cx="12636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55137132-D686-2FC0-0B1F-2C3D7112F17A}"/>
              </a:ext>
            </a:extLst>
          </p:cNvPr>
          <p:cNvGrpSpPr/>
          <p:nvPr/>
        </p:nvGrpSpPr>
        <p:grpSpPr>
          <a:xfrm>
            <a:off x="5552854" y="4181183"/>
            <a:ext cx="16920" cy="29160"/>
            <a:chOff x="5552854" y="4181183"/>
            <a:chExt cx="16920" cy="29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3A461F19-DAF2-F4E8-FDD8-0CB5CDA22EAC}"/>
                    </a:ext>
                  </a:extLst>
                </p14:cNvPr>
                <p14:cNvContentPartPr/>
                <p14:nvPr/>
              </p14:nvContentPartPr>
              <p14:xfrm>
                <a:off x="5562214" y="4209983"/>
                <a:ext cx="360" cy="360"/>
              </p14:xfrm>
            </p:contentPart>
          </mc:Choice>
          <mc:Fallback xmlns=""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3A461F19-DAF2-F4E8-FDD8-0CB5CDA22EA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499214" y="414698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BA94038C-B629-7499-96C7-8436FAA148F4}"/>
                    </a:ext>
                  </a:extLst>
                </p14:cNvPr>
                <p14:cNvContentPartPr/>
                <p14:nvPr/>
              </p14:nvContentPartPr>
              <p14:xfrm>
                <a:off x="5552854" y="4181183"/>
                <a:ext cx="360" cy="360"/>
              </p14:xfrm>
            </p:contentPart>
          </mc:Choice>
          <mc:Fallback xmlns=""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BA94038C-B629-7499-96C7-8436FAA148F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489854" y="411818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EA93587C-9017-837C-C42B-ECC70B25ED83}"/>
                    </a:ext>
                  </a:extLst>
                </p14:cNvPr>
                <p14:cNvContentPartPr/>
                <p14:nvPr/>
              </p14:nvContentPartPr>
              <p14:xfrm>
                <a:off x="5560054" y="4202783"/>
                <a:ext cx="360" cy="360"/>
              </p14:xfrm>
            </p:contentPart>
          </mc:Choice>
          <mc:Fallback xmlns=""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EA93587C-9017-837C-C42B-ECC70B25ED8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497054" y="413978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6BDA2E2E-4F93-FEA8-AB72-9A6DB52B2D24}"/>
                    </a:ext>
                  </a:extLst>
                </p14:cNvPr>
                <p14:cNvContentPartPr/>
                <p14:nvPr/>
              </p14:nvContentPartPr>
              <p14:xfrm>
                <a:off x="5569414" y="4202783"/>
                <a:ext cx="360" cy="360"/>
              </p14:xfrm>
            </p:contentPart>
          </mc:Choice>
          <mc:Fallback xmlns=""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6BDA2E2E-4F93-FEA8-AB72-9A6DB52B2D2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506414" y="413978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25F245F8-0993-B389-428F-DDE6589ED8E9}"/>
              </a:ext>
            </a:extLst>
          </p:cNvPr>
          <p:cNvGrpSpPr/>
          <p:nvPr/>
        </p:nvGrpSpPr>
        <p:grpSpPr>
          <a:xfrm>
            <a:off x="5667334" y="4881563"/>
            <a:ext cx="45360" cy="9720"/>
            <a:chOff x="5667334" y="4881563"/>
            <a:chExt cx="45360" cy="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8C2083D6-FAC9-69ED-6FB4-2A2D1AAB5CB0}"/>
                    </a:ext>
                  </a:extLst>
                </p14:cNvPr>
                <p14:cNvContentPartPr/>
                <p14:nvPr/>
              </p14:nvContentPartPr>
              <p14:xfrm>
                <a:off x="5667334" y="4881563"/>
                <a:ext cx="360" cy="360"/>
              </p14:xfrm>
            </p:contentPart>
          </mc:Choice>
          <mc:Fallback xmlns=""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8C2083D6-FAC9-69ED-6FB4-2A2D1AAB5CB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604334" y="481856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8670D84E-FE17-C556-903E-70167ED26BF8}"/>
                    </a:ext>
                  </a:extLst>
                </p14:cNvPr>
                <p14:cNvContentPartPr/>
                <p14:nvPr/>
              </p14:nvContentPartPr>
              <p14:xfrm>
                <a:off x="5691094" y="4890923"/>
                <a:ext cx="3240" cy="360"/>
              </p14:xfrm>
            </p:contentPart>
          </mc:Choice>
          <mc:Fallback xmlns=""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8670D84E-FE17-C556-903E-70167ED26BF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628094" y="4827923"/>
                  <a:ext cx="12888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4246A116-8CDA-C39B-68E2-A5A1DAD7C58E}"/>
                    </a:ext>
                  </a:extLst>
                </p14:cNvPr>
                <p14:cNvContentPartPr/>
                <p14:nvPr/>
              </p14:nvContentPartPr>
              <p14:xfrm>
                <a:off x="5712334" y="4890923"/>
                <a:ext cx="360" cy="360"/>
              </p14:xfrm>
            </p:contentPart>
          </mc:Choice>
          <mc:Fallback xmlns=""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4246A116-8CDA-C39B-68E2-A5A1DAD7C58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649334" y="482792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9" name="Freihand 38">
                <a:extLst>
                  <a:ext uri="{FF2B5EF4-FFF2-40B4-BE49-F238E27FC236}">
                    <a16:creationId xmlns:a16="http://schemas.microsoft.com/office/drawing/2014/main" id="{906AF118-AA7A-50D2-094F-E8D58A761814}"/>
                  </a:ext>
                </a:extLst>
              </p14:cNvPr>
              <p14:cNvContentPartPr/>
              <p14:nvPr/>
            </p14:nvContentPartPr>
            <p14:xfrm>
              <a:off x="5864974" y="5512463"/>
              <a:ext cx="360" cy="360"/>
            </p14:xfrm>
          </p:contentPart>
        </mc:Choice>
        <mc:Fallback xmlns="">
          <p:pic>
            <p:nvPicPr>
              <p:cNvPr id="39" name="Freihand 38">
                <a:extLst>
                  <a:ext uri="{FF2B5EF4-FFF2-40B4-BE49-F238E27FC236}">
                    <a16:creationId xmlns:a16="http://schemas.microsoft.com/office/drawing/2014/main" id="{906AF118-AA7A-50D2-094F-E8D58A761814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801974" y="5449463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40" name="Freihand 39">
                <a:extLst>
                  <a:ext uri="{FF2B5EF4-FFF2-40B4-BE49-F238E27FC236}">
                    <a16:creationId xmlns:a16="http://schemas.microsoft.com/office/drawing/2014/main" id="{A1432A04-64B1-85C3-D53C-36BDD1521222}"/>
                  </a:ext>
                </a:extLst>
              </p14:cNvPr>
              <p14:cNvContentPartPr/>
              <p14:nvPr/>
            </p14:nvContentPartPr>
            <p14:xfrm>
              <a:off x="6362494" y="5605343"/>
              <a:ext cx="360" cy="360"/>
            </p14:xfrm>
          </p:contentPart>
        </mc:Choice>
        <mc:Fallback xmlns="">
          <p:pic>
            <p:nvPicPr>
              <p:cNvPr id="40" name="Freihand 39">
                <a:extLst>
                  <a:ext uri="{FF2B5EF4-FFF2-40B4-BE49-F238E27FC236}">
                    <a16:creationId xmlns:a16="http://schemas.microsoft.com/office/drawing/2014/main" id="{A1432A04-64B1-85C3-D53C-36BDD152122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299494" y="5542343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41" name="Freihand 40">
                <a:extLst>
                  <a:ext uri="{FF2B5EF4-FFF2-40B4-BE49-F238E27FC236}">
                    <a16:creationId xmlns:a16="http://schemas.microsoft.com/office/drawing/2014/main" id="{A64C4F6E-4C25-88A0-6C90-87C2704888D5}"/>
                  </a:ext>
                </a:extLst>
              </p14:cNvPr>
              <p14:cNvContentPartPr/>
              <p14:nvPr/>
            </p14:nvContentPartPr>
            <p14:xfrm>
              <a:off x="6810334" y="5736383"/>
              <a:ext cx="720" cy="360"/>
            </p14:xfrm>
          </p:contentPart>
        </mc:Choice>
        <mc:Fallback xmlns="">
          <p:pic>
            <p:nvPicPr>
              <p:cNvPr id="41" name="Freihand 40">
                <a:extLst>
                  <a:ext uri="{FF2B5EF4-FFF2-40B4-BE49-F238E27FC236}">
                    <a16:creationId xmlns:a16="http://schemas.microsoft.com/office/drawing/2014/main" id="{A64C4F6E-4C25-88A0-6C90-87C2704888D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747334" y="5673383"/>
                <a:ext cx="12636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42" name="Freihand 41">
                <a:extLst>
                  <a:ext uri="{FF2B5EF4-FFF2-40B4-BE49-F238E27FC236}">
                    <a16:creationId xmlns:a16="http://schemas.microsoft.com/office/drawing/2014/main" id="{9EF50AB9-D433-481D-2AAE-9DB67DDA92D3}"/>
                  </a:ext>
                </a:extLst>
              </p14:cNvPr>
              <p14:cNvContentPartPr/>
              <p14:nvPr/>
            </p14:nvContentPartPr>
            <p14:xfrm>
              <a:off x="7295974" y="5791103"/>
              <a:ext cx="360" cy="360"/>
            </p14:xfrm>
          </p:contentPart>
        </mc:Choice>
        <mc:Fallback xmlns="">
          <p:pic>
            <p:nvPicPr>
              <p:cNvPr id="42" name="Freihand 41">
                <a:extLst>
                  <a:ext uri="{FF2B5EF4-FFF2-40B4-BE49-F238E27FC236}">
                    <a16:creationId xmlns:a16="http://schemas.microsoft.com/office/drawing/2014/main" id="{9EF50AB9-D433-481D-2AAE-9DB67DDA92D3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232974" y="5728103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62DC9417-4BA3-FFC3-2A79-C1F19FAE5BDC}"/>
              </a:ext>
            </a:extLst>
          </p:cNvPr>
          <p:cNvGrpSpPr/>
          <p:nvPr/>
        </p:nvGrpSpPr>
        <p:grpSpPr>
          <a:xfrm>
            <a:off x="7819774" y="5941223"/>
            <a:ext cx="2880" cy="74160"/>
            <a:chOff x="7819774" y="5941223"/>
            <a:chExt cx="2880" cy="74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9BEB6B86-7760-7B29-9810-DED9F4BCA7BA}"/>
                    </a:ext>
                  </a:extLst>
                </p14:cNvPr>
                <p14:cNvContentPartPr/>
                <p14:nvPr/>
              </p14:nvContentPartPr>
              <p14:xfrm>
                <a:off x="7819774" y="6015023"/>
                <a:ext cx="360" cy="360"/>
              </p14:xfrm>
            </p:contentPart>
          </mc:Choice>
          <mc:Fallback xmlns=""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9BEB6B86-7760-7B29-9810-DED9F4BCA7B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756774" y="595202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E208B0F4-2CEC-C8EC-E3F9-FD375098D088}"/>
                    </a:ext>
                  </a:extLst>
                </p14:cNvPr>
                <p14:cNvContentPartPr/>
                <p14:nvPr/>
              </p14:nvContentPartPr>
              <p14:xfrm>
                <a:off x="7822294" y="5941223"/>
                <a:ext cx="360" cy="360"/>
              </p14:xfrm>
            </p:contentPart>
          </mc:Choice>
          <mc:Fallback xmlns=""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E208B0F4-2CEC-C8EC-E3F9-FD375098D08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759294" y="587822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A9E1C96B-9DAC-6FEB-860C-3FAF86459C5D}"/>
              </a:ext>
            </a:extLst>
          </p:cNvPr>
          <p:cNvGrpSpPr/>
          <p:nvPr/>
        </p:nvGrpSpPr>
        <p:grpSpPr>
          <a:xfrm>
            <a:off x="8317575" y="6029153"/>
            <a:ext cx="19440" cy="47880"/>
            <a:chOff x="8317575" y="6029153"/>
            <a:chExt cx="19440" cy="47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46" name="Freihand 45">
                  <a:extLst>
                    <a:ext uri="{FF2B5EF4-FFF2-40B4-BE49-F238E27FC236}">
                      <a16:creationId xmlns:a16="http://schemas.microsoft.com/office/drawing/2014/main" id="{9577092C-8D05-6D95-16DC-13E09885FD20}"/>
                    </a:ext>
                  </a:extLst>
                </p14:cNvPr>
                <p14:cNvContentPartPr/>
                <p14:nvPr/>
              </p14:nvContentPartPr>
              <p14:xfrm>
                <a:off x="8317575" y="6073433"/>
                <a:ext cx="1800" cy="3600"/>
              </p14:xfrm>
            </p:contentPart>
          </mc:Choice>
          <mc:Fallback xmlns="">
            <p:pic>
              <p:nvPicPr>
                <p:cNvPr id="46" name="Freihand 45">
                  <a:extLst>
                    <a:ext uri="{FF2B5EF4-FFF2-40B4-BE49-F238E27FC236}">
                      <a16:creationId xmlns:a16="http://schemas.microsoft.com/office/drawing/2014/main" id="{9577092C-8D05-6D95-16DC-13E09885FD20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254575" y="6010433"/>
                  <a:ext cx="12744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E34C1A78-4D0E-77FB-89BB-D533E872A8FD}"/>
                    </a:ext>
                  </a:extLst>
                </p14:cNvPr>
                <p14:cNvContentPartPr/>
                <p14:nvPr/>
              </p14:nvContentPartPr>
              <p14:xfrm>
                <a:off x="8336655" y="6029153"/>
                <a:ext cx="360" cy="360"/>
              </p14:xfrm>
            </p:contentPart>
          </mc:Choice>
          <mc:Fallback xmlns=""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E34C1A78-4D0E-77FB-89BB-D533E872A8F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273655" y="596615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49" name="Freihand 48">
                <a:extLst>
                  <a:ext uri="{FF2B5EF4-FFF2-40B4-BE49-F238E27FC236}">
                    <a16:creationId xmlns:a16="http://schemas.microsoft.com/office/drawing/2014/main" id="{A9B0AA35-D182-D1C9-1E80-FC224E6B31CC}"/>
                  </a:ext>
                </a:extLst>
              </p14:cNvPr>
              <p14:cNvContentPartPr/>
              <p14:nvPr/>
            </p14:nvContentPartPr>
            <p14:xfrm>
              <a:off x="8857935" y="6162713"/>
              <a:ext cx="360" cy="360"/>
            </p14:xfrm>
          </p:contentPart>
        </mc:Choice>
        <mc:Fallback xmlns="">
          <p:pic>
            <p:nvPicPr>
              <p:cNvPr id="49" name="Freihand 48">
                <a:extLst>
                  <a:ext uri="{FF2B5EF4-FFF2-40B4-BE49-F238E27FC236}">
                    <a16:creationId xmlns:a16="http://schemas.microsoft.com/office/drawing/2014/main" id="{A9B0AA35-D182-D1C9-1E80-FC224E6B31CC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794935" y="6099713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65113506-4952-CF73-234F-C3E0D50A65D9}"/>
              </a:ext>
            </a:extLst>
          </p:cNvPr>
          <p:cNvGrpSpPr/>
          <p:nvPr/>
        </p:nvGrpSpPr>
        <p:grpSpPr>
          <a:xfrm>
            <a:off x="9431775" y="6276833"/>
            <a:ext cx="38520" cy="26640"/>
            <a:chOff x="9431775" y="6276833"/>
            <a:chExt cx="38520" cy="2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841D0EDC-BBAB-8478-098D-92C567F709CC}"/>
                    </a:ext>
                  </a:extLst>
                </p14:cNvPr>
                <p14:cNvContentPartPr/>
                <p14:nvPr/>
              </p14:nvContentPartPr>
              <p14:xfrm>
                <a:off x="9469935" y="6303113"/>
                <a:ext cx="360" cy="360"/>
              </p14:xfrm>
            </p:contentPart>
          </mc:Choice>
          <mc:Fallback xmlns=""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841D0EDC-BBAB-8478-098D-92C567F709C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406935" y="624011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5E8374B8-4005-FC3D-0B8F-F6F5143C68E1}"/>
                    </a:ext>
                  </a:extLst>
                </p14:cNvPr>
                <p14:cNvContentPartPr/>
                <p14:nvPr/>
              </p14:nvContentPartPr>
              <p14:xfrm>
                <a:off x="9431775" y="6288353"/>
                <a:ext cx="360" cy="720"/>
              </p14:xfrm>
            </p:contentPart>
          </mc:Choice>
          <mc:Fallback xmlns=""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5E8374B8-4005-FC3D-0B8F-F6F5143C68E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368775" y="6246353"/>
                  <a:ext cx="126000" cy="8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53" name="Freihand 52">
                  <a:extLst>
                    <a:ext uri="{FF2B5EF4-FFF2-40B4-BE49-F238E27FC236}">
                      <a16:creationId xmlns:a16="http://schemas.microsoft.com/office/drawing/2014/main" id="{9698272F-6F0F-5025-1A92-3A6980F9BD0F}"/>
                    </a:ext>
                  </a:extLst>
                </p14:cNvPr>
                <p14:cNvContentPartPr/>
                <p14:nvPr/>
              </p14:nvContentPartPr>
              <p14:xfrm>
                <a:off x="9434295" y="6276833"/>
                <a:ext cx="360" cy="360"/>
              </p14:xfrm>
            </p:contentPart>
          </mc:Choice>
          <mc:Fallback xmlns="">
            <p:pic>
              <p:nvPicPr>
                <p:cNvPr id="53" name="Freihand 52">
                  <a:extLst>
                    <a:ext uri="{FF2B5EF4-FFF2-40B4-BE49-F238E27FC236}">
                      <a16:creationId xmlns:a16="http://schemas.microsoft.com/office/drawing/2014/main" id="{9698272F-6F0F-5025-1A92-3A6980F9BD0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371295" y="621383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uppieren 56">
            <a:extLst>
              <a:ext uri="{FF2B5EF4-FFF2-40B4-BE49-F238E27FC236}">
                <a16:creationId xmlns:a16="http://schemas.microsoft.com/office/drawing/2014/main" id="{C0C44E42-DA58-4D39-E8D9-7901B3B76896}"/>
              </a:ext>
            </a:extLst>
          </p:cNvPr>
          <p:cNvGrpSpPr/>
          <p:nvPr/>
        </p:nvGrpSpPr>
        <p:grpSpPr>
          <a:xfrm>
            <a:off x="10017855" y="6338753"/>
            <a:ext cx="145440" cy="64800"/>
            <a:chOff x="10017855" y="6338753"/>
            <a:chExt cx="145440" cy="64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7A52D2E6-5AF9-46C4-D7C5-49867C0C35F4}"/>
                    </a:ext>
                  </a:extLst>
                </p14:cNvPr>
                <p14:cNvContentPartPr/>
                <p14:nvPr/>
              </p14:nvContentPartPr>
              <p14:xfrm>
                <a:off x="10017855" y="6403193"/>
                <a:ext cx="360" cy="360"/>
              </p14:xfrm>
            </p:contentPart>
          </mc:Choice>
          <mc:Fallback xmlns=""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7A52D2E6-5AF9-46C4-D7C5-49867C0C35F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954855" y="634019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3A7A9D7B-A108-4B3A-3BE5-AE15C8CE5854}"/>
                    </a:ext>
                  </a:extLst>
                </p14:cNvPr>
                <p14:cNvContentPartPr/>
                <p14:nvPr/>
              </p14:nvContentPartPr>
              <p14:xfrm>
                <a:off x="10162935" y="6338753"/>
                <a:ext cx="360" cy="360"/>
              </p14:xfrm>
            </p:contentPart>
          </mc:Choice>
          <mc:Fallback xmlns=""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3A7A9D7B-A108-4B3A-3BE5-AE15C8CE585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0099935" y="627575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58" name="Freihand 57">
                <a:extLst>
                  <a:ext uri="{FF2B5EF4-FFF2-40B4-BE49-F238E27FC236}">
                    <a16:creationId xmlns:a16="http://schemas.microsoft.com/office/drawing/2014/main" id="{BF8A7B92-F379-73AA-8DF5-AD2BDB2DBC05}"/>
                  </a:ext>
                </a:extLst>
              </p14:cNvPr>
              <p14:cNvContentPartPr/>
              <p14:nvPr/>
            </p14:nvContentPartPr>
            <p14:xfrm>
              <a:off x="10201095" y="5876873"/>
              <a:ext cx="360" cy="360"/>
            </p14:xfrm>
          </p:contentPart>
        </mc:Choice>
        <mc:Fallback xmlns="">
          <p:pic>
            <p:nvPicPr>
              <p:cNvPr id="58" name="Freihand 57">
                <a:extLst>
                  <a:ext uri="{FF2B5EF4-FFF2-40B4-BE49-F238E27FC236}">
                    <a16:creationId xmlns:a16="http://schemas.microsoft.com/office/drawing/2014/main" id="{BF8A7B92-F379-73AA-8DF5-AD2BDB2DBC0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138095" y="5813873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uppieren 60">
            <a:extLst>
              <a:ext uri="{FF2B5EF4-FFF2-40B4-BE49-F238E27FC236}">
                <a16:creationId xmlns:a16="http://schemas.microsoft.com/office/drawing/2014/main" id="{3D13A135-C7A5-5236-6FA1-1E452DA071AA}"/>
              </a:ext>
            </a:extLst>
          </p:cNvPr>
          <p:cNvGrpSpPr/>
          <p:nvPr/>
        </p:nvGrpSpPr>
        <p:grpSpPr>
          <a:xfrm>
            <a:off x="10258335" y="5498513"/>
            <a:ext cx="360" cy="21600"/>
            <a:chOff x="10258335" y="5498513"/>
            <a:chExt cx="360" cy="21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59" name="Freihand 58">
                  <a:extLst>
                    <a:ext uri="{FF2B5EF4-FFF2-40B4-BE49-F238E27FC236}">
                      <a16:creationId xmlns:a16="http://schemas.microsoft.com/office/drawing/2014/main" id="{AB39A4A3-F7AB-637A-3C5D-E5402800680C}"/>
                    </a:ext>
                  </a:extLst>
                </p14:cNvPr>
                <p14:cNvContentPartPr/>
                <p14:nvPr/>
              </p14:nvContentPartPr>
              <p14:xfrm>
                <a:off x="10258335" y="5519753"/>
                <a:ext cx="360" cy="360"/>
              </p14:xfrm>
            </p:contentPart>
          </mc:Choice>
          <mc:Fallback xmlns="">
            <p:pic>
              <p:nvPicPr>
                <p:cNvPr id="59" name="Freihand 58">
                  <a:extLst>
                    <a:ext uri="{FF2B5EF4-FFF2-40B4-BE49-F238E27FC236}">
                      <a16:creationId xmlns:a16="http://schemas.microsoft.com/office/drawing/2014/main" id="{AB39A4A3-F7AB-637A-3C5D-E5402800680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0195335" y="545675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60" name="Freihand 59">
                  <a:extLst>
                    <a:ext uri="{FF2B5EF4-FFF2-40B4-BE49-F238E27FC236}">
                      <a16:creationId xmlns:a16="http://schemas.microsoft.com/office/drawing/2014/main" id="{ECD72405-856A-4ECE-7537-82EFF73DA1A8}"/>
                    </a:ext>
                  </a:extLst>
                </p14:cNvPr>
                <p14:cNvContentPartPr/>
                <p14:nvPr/>
              </p14:nvContentPartPr>
              <p14:xfrm>
                <a:off x="10258335" y="5498513"/>
                <a:ext cx="360" cy="9720"/>
              </p14:xfrm>
            </p:contentPart>
          </mc:Choice>
          <mc:Fallback xmlns="">
            <p:pic>
              <p:nvPicPr>
                <p:cNvPr id="60" name="Freihand 59">
                  <a:extLst>
                    <a:ext uri="{FF2B5EF4-FFF2-40B4-BE49-F238E27FC236}">
                      <a16:creationId xmlns:a16="http://schemas.microsoft.com/office/drawing/2014/main" id="{ECD72405-856A-4ECE-7537-82EFF73DA1A8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0195335" y="5435513"/>
                  <a:ext cx="126000" cy="135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62" name="Freihand 61">
                <a:extLst>
                  <a:ext uri="{FF2B5EF4-FFF2-40B4-BE49-F238E27FC236}">
                    <a16:creationId xmlns:a16="http://schemas.microsoft.com/office/drawing/2014/main" id="{624DD530-999D-8112-0C5A-91D0D6A6A092}"/>
                  </a:ext>
                </a:extLst>
              </p14:cNvPr>
              <p14:cNvContentPartPr/>
              <p14:nvPr/>
            </p14:nvContentPartPr>
            <p14:xfrm>
              <a:off x="10279575" y="5124473"/>
              <a:ext cx="360" cy="360"/>
            </p14:xfrm>
          </p:contentPart>
        </mc:Choice>
        <mc:Fallback xmlns="">
          <p:pic>
            <p:nvPicPr>
              <p:cNvPr id="62" name="Freihand 61">
                <a:extLst>
                  <a:ext uri="{FF2B5EF4-FFF2-40B4-BE49-F238E27FC236}">
                    <a16:creationId xmlns:a16="http://schemas.microsoft.com/office/drawing/2014/main" id="{624DD530-999D-8112-0C5A-91D0D6A6A09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216575" y="5061473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63" name="Freihand 62">
                <a:extLst>
                  <a:ext uri="{FF2B5EF4-FFF2-40B4-BE49-F238E27FC236}">
                    <a16:creationId xmlns:a16="http://schemas.microsoft.com/office/drawing/2014/main" id="{C2F6E50F-C244-D279-FCBA-5CF8710D3074}"/>
                  </a:ext>
                </a:extLst>
              </p14:cNvPr>
              <p14:cNvContentPartPr/>
              <p14:nvPr/>
            </p14:nvContentPartPr>
            <p14:xfrm>
              <a:off x="10379655" y="4786073"/>
              <a:ext cx="360" cy="360"/>
            </p14:xfrm>
          </p:contentPart>
        </mc:Choice>
        <mc:Fallback xmlns="">
          <p:pic>
            <p:nvPicPr>
              <p:cNvPr id="63" name="Freihand 62">
                <a:extLst>
                  <a:ext uri="{FF2B5EF4-FFF2-40B4-BE49-F238E27FC236}">
                    <a16:creationId xmlns:a16="http://schemas.microsoft.com/office/drawing/2014/main" id="{C2F6E50F-C244-D279-FCBA-5CF8710D3074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316655" y="4723073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258" name="Freihand 257">
                <a:extLst>
                  <a:ext uri="{FF2B5EF4-FFF2-40B4-BE49-F238E27FC236}">
                    <a16:creationId xmlns:a16="http://schemas.microsoft.com/office/drawing/2014/main" id="{B8EA6CC1-4C2B-8E53-6F1D-5C40FBDC60C5}"/>
                  </a:ext>
                </a:extLst>
              </p14:cNvPr>
              <p14:cNvContentPartPr/>
              <p14:nvPr/>
            </p14:nvContentPartPr>
            <p14:xfrm>
              <a:off x="10322415" y="4783913"/>
              <a:ext cx="360" cy="360"/>
            </p14:xfrm>
          </p:contentPart>
        </mc:Choice>
        <mc:Fallback xmlns="">
          <p:pic>
            <p:nvPicPr>
              <p:cNvPr id="258" name="Freihand 257">
                <a:extLst>
                  <a:ext uri="{FF2B5EF4-FFF2-40B4-BE49-F238E27FC236}">
                    <a16:creationId xmlns:a16="http://schemas.microsoft.com/office/drawing/2014/main" id="{B8EA6CC1-4C2B-8E53-6F1D-5C40FBDC60C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259415" y="4720913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259" name="Freihand 258">
                <a:extLst>
                  <a:ext uri="{FF2B5EF4-FFF2-40B4-BE49-F238E27FC236}">
                    <a16:creationId xmlns:a16="http://schemas.microsoft.com/office/drawing/2014/main" id="{48BED721-1B59-6FEB-136E-3C08565939D1}"/>
                  </a:ext>
                </a:extLst>
              </p14:cNvPr>
              <p14:cNvContentPartPr/>
              <p14:nvPr/>
            </p14:nvContentPartPr>
            <p14:xfrm>
              <a:off x="10377135" y="4476473"/>
              <a:ext cx="360" cy="360"/>
            </p14:xfrm>
          </p:contentPart>
        </mc:Choice>
        <mc:Fallback xmlns="">
          <p:pic>
            <p:nvPicPr>
              <p:cNvPr id="259" name="Freihand 258">
                <a:extLst>
                  <a:ext uri="{FF2B5EF4-FFF2-40B4-BE49-F238E27FC236}">
                    <a16:creationId xmlns:a16="http://schemas.microsoft.com/office/drawing/2014/main" id="{48BED721-1B59-6FEB-136E-3C08565939D1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314135" y="4413473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260" name="Freihand 259">
                <a:extLst>
                  <a:ext uri="{FF2B5EF4-FFF2-40B4-BE49-F238E27FC236}">
                    <a16:creationId xmlns:a16="http://schemas.microsoft.com/office/drawing/2014/main" id="{DBCCD156-147A-AE99-B8BE-23363A8E977C}"/>
                  </a:ext>
                </a:extLst>
              </p14:cNvPr>
              <p14:cNvContentPartPr/>
              <p14:nvPr/>
            </p14:nvContentPartPr>
            <p14:xfrm>
              <a:off x="10422495" y="4214753"/>
              <a:ext cx="360" cy="360"/>
            </p14:xfrm>
          </p:contentPart>
        </mc:Choice>
        <mc:Fallback xmlns="">
          <p:pic>
            <p:nvPicPr>
              <p:cNvPr id="260" name="Freihand 259">
                <a:extLst>
                  <a:ext uri="{FF2B5EF4-FFF2-40B4-BE49-F238E27FC236}">
                    <a16:creationId xmlns:a16="http://schemas.microsoft.com/office/drawing/2014/main" id="{DBCCD156-147A-AE99-B8BE-23363A8E977C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359495" y="4151753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261" name="Freihand 260">
                <a:extLst>
                  <a:ext uri="{FF2B5EF4-FFF2-40B4-BE49-F238E27FC236}">
                    <a16:creationId xmlns:a16="http://schemas.microsoft.com/office/drawing/2014/main" id="{7A8163B4-312A-C471-0279-105BCA9F98BD}"/>
                  </a:ext>
                </a:extLst>
              </p14:cNvPr>
              <p14:cNvContentPartPr/>
              <p14:nvPr/>
            </p14:nvContentPartPr>
            <p14:xfrm>
              <a:off x="10429695" y="3950513"/>
              <a:ext cx="360" cy="360"/>
            </p14:xfrm>
          </p:contentPart>
        </mc:Choice>
        <mc:Fallback xmlns="">
          <p:pic>
            <p:nvPicPr>
              <p:cNvPr id="261" name="Freihand 260">
                <a:extLst>
                  <a:ext uri="{FF2B5EF4-FFF2-40B4-BE49-F238E27FC236}">
                    <a16:creationId xmlns:a16="http://schemas.microsoft.com/office/drawing/2014/main" id="{7A8163B4-312A-C471-0279-105BCA9F98BD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366695" y="3887513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262" name="Freihand 261">
                <a:extLst>
                  <a:ext uri="{FF2B5EF4-FFF2-40B4-BE49-F238E27FC236}">
                    <a16:creationId xmlns:a16="http://schemas.microsoft.com/office/drawing/2014/main" id="{C502E52B-EFAE-9CC0-7A58-7715DDF30B78}"/>
                  </a:ext>
                </a:extLst>
              </p14:cNvPr>
              <p14:cNvContentPartPr/>
              <p14:nvPr/>
            </p14:nvContentPartPr>
            <p14:xfrm>
              <a:off x="10472535" y="3709853"/>
              <a:ext cx="360" cy="360"/>
            </p14:xfrm>
          </p:contentPart>
        </mc:Choice>
        <mc:Fallback xmlns="">
          <p:pic>
            <p:nvPicPr>
              <p:cNvPr id="262" name="Freihand 261">
                <a:extLst>
                  <a:ext uri="{FF2B5EF4-FFF2-40B4-BE49-F238E27FC236}">
                    <a16:creationId xmlns:a16="http://schemas.microsoft.com/office/drawing/2014/main" id="{C502E52B-EFAE-9CC0-7A58-7715DDF30B78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409535" y="3646853"/>
                <a:ext cx="126000" cy="126000"/>
              </a:xfrm>
              <a:prstGeom prst="rect">
                <a:avLst/>
              </a:prstGeom>
            </p:spPr>
          </p:pic>
        </mc:Fallback>
      </mc:AlternateContent>
      <p:pic>
        <p:nvPicPr>
          <p:cNvPr id="282" name="Grafik 281">
            <a:extLst>
              <a:ext uri="{FF2B5EF4-FFF2-40B4-BE49-F238E27FC236}">
                <a16:creationId xmlns:a16="http://schemas.microsoft.com/office/drawing/2014/main" id="{B38771C5-3AD5-AD24-ED79-034E1CEC867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343595" y="4444289"/>
            <a:ext cx="445100" cy="4451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feld 3">
                <a:extLst>
                  <a:ext uri="{FF2B5EF4-FFF2-40B4-BE49-F238E27FC236}">
                    <a16:creationId xmlns:a16="http://schemas.microsoft.com/office/drawing/2014/main" id="{D3EF84C6-6447-0569-66D3-D6968DCC8C3E}"/>
                  </a:ext>
                </a:extLst>
              </p:cNvPr>
              <p:cNvSpPr txBox="1"/>
              <p:nvPr/>
            </p:nvSpPr>
            <p:spPr>
              <a:xfrm>
                <a:off x="10478781" y="4528339"/>
                <a:ext cx="1747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CH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feld 3">
                <a:extLst>
                  <a:ext uri="{FF2B5EF4-FFF2-40B4-BE49-F238E27FC236}">
                    <a16:creationId xmlns:a16="http://schemas.microsoft.com/office/drawing/2014/main" id="{D3EF84C6-6447-0569-66D3-D6968DCC8C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8781" y="4528339"/>
                <a:ext cx="174727" cy="276999"/>
              </a:xfrm>
              <a:prstGeom prst="rect">
                <a:avLst/>
              </a:prstGeom>
              <a:blipFill>
                <a:blip r:embed="rId69"/>
                <a:stretch>
                  <a:fillRect l="-34483" r="-31034" b="-6667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1" name="Grafik 280">
            <a:extLst>
              <a:ext uri="{FF2B5EF4-FFF2-40B4-BE49-F238E27FC236}">
                <a16:creationId xmlns:a16="http://schemas.microsoft.com/office/drawing/2014/main" id="{41975B6C-2AF0-6AD2-688A-779A1C31ABC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429036" y="5893653"/>
            <a:ext cx="445100" cy="4451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4" name="Textfeld 283">
                <a:extLst>
                  <a:ext uri="{FF2B5EF4-FFF2-40B4-BE49-F238E27FC236}">
                    <a16:creationId xmlns:a16="http://schemas.microsoft.com/office/drawing/2014/main" id="{9CE95BA4-E183-71BE-0B8B-7144ACC33336}"/>
                  </a:ext>
                </a:extLst>
              </p:cNvPr>
              <p:cNvSpPr txBox="1"/>
              <p:nvPr/>
            </p:nvSpPr>
            <p:spPr>
              <a:xfrm>
                <a:off x="7564222" y="5977703"/>
                <a:ext cx="174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CH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4" name="Textfeld 283">
                <a:extLst>
                  <a:ext uri="{FF2B5EF4-FFF2-40B4-BE49-F238E27FC236}">
                    <a16:creationId xmlns:a16="http://schemas.microsoft.com/office/drawing/2014/main" id="{9CE95BA4-E183-71BE-0B8B-7144ACC333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4222" y="5977703"/>
                <a:ext cx="174728" cy="276999"/>
              </a:xfrm>
              <a:prstGeom prst="rect">
                <a:avLst/>
              </a:prstGeom>
              <a:blipFill>
                <a:blip r:embed="rId70"/>
                <a:stretch>
                  <a:fillRect l="-34483" r="-31034" b="-6667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3" name="Rechteck 262">
            <a:extLst>
              <a:ext uri="{FF2B5EF4-FFF2-40B4-BE49-F238E27FC236}">
                <a16:creationId xmlns:a16="http://schemas.microsoft.com/office/drawing/2014/main" id="{AE124212-274A-0C7D-DBF4-5F4C8781DF58}"/>
              </a:ext>
            </a:extLst>
          </p:cNvPr>
          <p:cNvSpPr/>
          <p:nvPr/>
        </p:nvSpPr>
        <p:spPr>
          <a:xfrm>
            <a:off x="0" y="-29562"/>
            <a:ext cx="3719564" cy="102857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4" name="Titel 1">
            <a:extLst>
              <a:ext uri="{FF2B5EF4-FFF2-40B4-BE49-F238E27FC236}">
                <a16:creationId xmlns:a16="http://schemas.microsoft.com/office/drawing/2014/main" id="{A3E0AC73-84ED-05EC-B073-F43C6FC31E1C}"/>
              </a:ext>
            </a:extLst>
          </p:cNvPr>
          <p:cNvSpPr txBox="1">
            <a:spLocks/>
          </p:cNvSpPr>
          <p:nvPr/>
        </p:nvSpPr>
        <p:spPr>
          <a:xfrm>
            <a:off x="151970" y="-55911"/>
            <a:ext cx="10515600" cy="1154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Loss Function</a:t>
            </a:r>
            <a:endParaRPr lang="de-CH" dirty="0">
              <a:solidFill>
                <a:schemeClr val="bg1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531A83D-7E62-30FC-B182-DE08D2F9BBF1}"/>
              </a:ext>
            </a:extLst>
          </p:cNvPr>
          <p:cNvCxnSpPr>
            <a:cxnSpLocks/>
          </p:cNvCxnSpPr>
          <p:nvPr/>
        </p:nvCxnSpPr>
        <p:spPr>
          <a:xfrm flipH="1" flipV="1">
            <a:off x="5102736" y="1557038"/>
            <a:ext cx="834470" cy="38622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6" name="Straight Arrow Connector 255">
            <a:extLst>
              <a:ext uri="{FF2B5EF4-FFF2-40B4-BE49-F238E27FC236}">
                <a16:creationId xmlns:a16="http://schemas.microsoft.com/office/drawing/2014/main" id="{D1564850-247B-80C3-A1FC-0CE428A721E3}"/>
              </a:ext>
            </a:extLst>
          </p:cNvPr>
          <p:cNvCxnSpPr>
            <a:cxnSpLocks/>
          </p:cNvCxnSpPr>
          <p:nvPr/>
        </p:nvCxnSpPr>
        <p:spPr>
          <a:xfrm>
            <a:off x="5937206" y="5419259"/>
            <a:ext cx="4080649" cy="8838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Arrow Connector 268">
            <a:extLst>
              <a:ext uri="{FF2B5EF4-FFF2-40B4-BE49-F238E27FC236}">
                <a16:creationId xmlns:a16="http://schemas.microsoft.com/office/drawing/2014/main" id="{15055A51-CAE3-2A3F-4163-0F0BE4018C76}"/>
              </a:ext>
            </a:extLst>
          </p:cNvPr>
          <p:cNvCxnSpPr>
            <a:cxnSpLocks/>
          </p:cNvCxnSpPr>
          <p:nvPr/>
        </p:nvCxnSpPr>
        <p:spPr>
          <a:xfrm flipV="1">
            <a:off x="10017855" y="4444289"/>
            <a:ext cx="261720" cy="18588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5" name="TextBox 284">
            <a:extLst>
              <a:ext uri="{FF2B5EF4-FFF2-40B4-BE49-F238E27FC236}">
                <a16:creationId xmlns:a16="http://schemas.microsoft.com/office/drawing/2014/main" id="{C00AE603-FDD4-F76C-735D-A3077AF6207E}"/>
              </a:ext>
            </a:extLst>
          </p:cNvPr>
          <p:cNvSpPr txBox="1"/>
          <p:nvPr/>
        </p:nvSpPr>
        <p:spPr>
          <a:xfrm>
            <a:off x="5720166" y="5407267"/>
            <a:ext cx="6278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0,0</a:t>
            </a:r>
            <a:endParaRPr lang="de-CH" sz="1050" dirty="0"/>
          </a:p>
        </p:txBody>
      </p:sp>
    </p:spTree>
    <p:extLst>
      <p:ext uri="{BB962C8B-B14F-4D97-AF65-F5344CB8AC3E}">
        <p14:creationId xmlns:p14="http://schemas.microsoft.com/office/powerpoint/2010/main" val="268700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A7116E83-05F5-8896-3156-490E14778E17}"/>
              </a:ext>
            </a:extLst>
          </p:cNvPr>
          <p:cNvSpPr/>
          <p:nvPr/>
        </p:nvSpPr>
        <p:spPr>
          <a:xfrm>
            <a:off x="0" y="-29562"/>
            <a:ext cx="12192000" cy="102857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6C54CEE6-26EF-DCF9-270E-A10FB2400FA0}"/>
              </a:ext>
            </a:extLst>
          </p:cNvPr>
          <p:cNvSpPr txBox="1">
            <a:spLocks/>
          </p:cNvSpPr>
          <p:nvPr/>
        </p:nvSpPr>
        <p:spPr>
          <a:xfrm>
            <a:off x="151970" y="-55911"/>
            <a:ext cx="10515600" cy="1154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4000" dirty="0" err="1">
                <a:solidFill>
                  <a:schemeClr val="bg1"/>
                </a:solidFill>
              </a:rPr>
              <a:t>Analyzing</a:t>
            </a:r>
            <a:r>
              <a:rPr lang="de-CH" sz="4000" dirty="0">
                <a:solidFill>
                  <a:schemeClr val="bg1"/>
                </a:solidFill>
              </a:rPr>
              <a:t> Optimizers</a:t>
            </a:r>
            <a:endParaRPr lang="de-CH" dirty="0">
              <a:solidFill>
                <a:schemeClr val="bg1"/>
              </a:solidFill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97CE71B-8EC8-DFEE-0B3C-317FF8F7C5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5511" y="1359472"/>
            <a:ext cx="6580976" cy="535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98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DA41C690-2B1C-929C-FA16-82221293AA50}"/>
              </a:ext>
            </a:extLst>
          </p:cNvPr>
          <p:cNvSpPr/>
          <p:nvPr/>
        </p:nvSpPr>
        <p:spPr>
          <a:xfrm>
            <a:off x="650031" y="2766218"/>
            <a:ext cx="2866298" cy="1325563"/>
          </a:xfrm>
          <a:custGeom>
            <a:avLst/>
            <a:gdLst>
              <a:gd name="connsiteX0" fmla="*/ 0 w 2866298"/>
              <a:gd name="connsiteY0" fmla="*/ 132556 h 1325563"/>
              <a:gd name="connsiteX1" fmla="*/ 132556 w 2866298"/>
              <a:gd name="connsiteY1" fmla="*/ 0 h 1325563"/>
              <a:gd name="connsiteX2" fmla="*/ 2733742 w 2866298"/>
              <a:gd name="connsiteY2" fmla="*/ 0 h 1325563"/>
              <a:gd name="connsiteX3" fmla="*/ 2866298 w 2866298"/>
              <a:gd name="connsiteY3" fmla="*/ 132556 h 1325563"/>
              <a:gd name="connsiteX4" fmla="*/ 2866298 w 2866298"/>
              <a:gd name="connsiteY4" fmla="*/ 1193007 h 1325563"/>
              <a:gd name="connsiteX5" fmla="*/ 2733742 w 2866298"/>
              <a:gd name="connsiteY5" fmla="*/ 1325563 h 1325563"/>
              <a:gd name="connsiteX6" fmla="*/ 132556 w 2866298"/>
              <a:gd name="connsiteY6" fmla="*/ 1325563 h 1325563"/>
              <a:gd name="connsiteX7" fmla="*/ 0 w 2866298"/>
              <a:gd name="connsiteY7" fmla="*/ 1193007 h 1325563"/>
              <a:gd name="connsiteX8" fmla="*/ 0 w 2866298"/>
              <a:gd name="connsiteY8" fmla="*/ 132556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66298" h="1325563">
                <a:moveTo>
                  <a:pt x="0" y="132556"/>
                </a:moveTo>
                <a:cubicBezTo>
                  <a:pt x="0" y="59347"/>
                  <a:pt x="59347" y="0"/>
                  <a:pt x="132556" y="0"/>
                </a:cubicBezTo>
                <a:lnTo>
                  <a:pt x="2733742" y="0"/>
                </a:lnTo>
                <a:cubicBezTo>
                  <a:pt x="2806951" y="0"/>
                  <a:pt x="2866298" y="59347"/>
                  <a:pt x="2866298" y="132556"/>
                </a:cubicBezTo>
                <a:lnTo>
                  <a:pt x="2866298" y="1193007"/>
                </a:lnTo>
                <a:cubicBezTo>
                  <a:pt x="2866298" y="1266216"/>
                  <a:pt x="2806951" y="1325563"/>
                  <a:pt x="2733742" y="1325563"/>
                </a:cubicBezTo>
                <a:lnTo>
                  <a:pt x="132556" y="1325563"/>
                </a:lnTo>
                <a:cubicBezTo>
                  <a:pt x="59347" y="1325563"/>
                  <a:pt x="0" y="1266216"/>
                  <a:pt x="0" y="1193007"/>
                </a:cubicBezTo>
                <a:lnTo>
                  <a:pt x="0" y="132556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9314" tIns="149314" rIns="149314" bIns="149314" numCol="1" spcCol="1270" anchor="ctr" anchorCtr="0">
            <a:noAutofit/>
          </a:bodyPr>
          <a:lstStyle/>
          <a:p>
            <a:pPr marL="0" lvl="0" indent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900" kern="1200" dirty="0">
                <a:solidFill>
                  <a:schemeClr val="tx1"/>
                </a:solidFill>
              </a:rPr>
              <a:t>Better Optimizer</a:t>
            </a:r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A6C25DED-89DF-9901-58D5-1D8191B25530}"/>
              </a:ext>
            </a:extLst>
          </p:cNvPr>
          <p:cNvSpPr/>
          <p:nvPr/>
        </p:nvSpPr>
        <p:spPr>
          <a:xfrm>
            <a:off x="3802960" y="3073578"/>
            <a:ext cx="607655" cy="710842"/>
          </a:xfrm>
          <a:custGeom>
            <a:avLst/>
            <a:gdLst>
              <a:gd name="connsiteX0" fmla="*/ 0 w 607655"/>
              <a:gd name="connsiteY0" fmla="*/ 142168 h 710842"/>
              <a:gd name="connsiteX1" fmla="*/ 303828 w 607655"/>
              <a:gd name="connsiteY1" fmla="*/ 142168 h 710842"/>
              <a:gd name="connsiteX2" fmla="*/ 303828 w 607655"/>
              <a:gd name="connsiteY2" fmla="*/ 0 h 710842"/>
              <a:gd name="connsiteX3" fmla="*/ 607655 w 607655"/>
              <a:gd name="connsiteY3" fmla="*/ 355421 h 710842"/>
              <a:gd name="connsiteX4" fmla="*/ 303828 w 607655"/>
              <a:gd name="connsiteY4" fmla="*/ 710842 h 710842"/>
              <a:gd name="connsiteX5" fmla="*/ 303828 w 607655"/>
              <a:gd name="connsiteY5" fmla="*/ 568674 h 710842"/>
              <a:gd name="connsiteX6" fmla="*/ 0 w 607655"/>
              <a:gd name="connsiteY6" fmla="*/ 568674 h 710842"/>
              <a:gd name="connsiteX7" fmla="*/ 0 w 607655"/>
              <a:gd name="connsiteY7" fmla="*/ 142168 h 71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7655" h="710842">
                <a:moveTo>
                  <a:pt x="0" y="142168"/>
                </a:moveTo>
                <a:lnTo>
                  <a:pt x="303828" y="142168"/>
                </a:lnTo>
                <a:lnTo>
                  <a:pt x="303828" y="0"/>
                </a:lnTo>
                <a:lnTo>
                  <a:pt x="607655" y="355421"/>
                </a:lnTo>
                <a:lnTo>
                  <a:pt x="303828" y="710842"/>
                </a:lnTo>
                <a:lnTo>
                  <a:pt x="303828" y="568674"/>
                </a:lnTo>
                <a:lnTo>
                  <a:pt x="0" y="568674"/>
                </a:lnTo>
                <a:lnTo>
                  <a:pt x="0" y="142168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42168" rIns="182296" bIns="142168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300" kern="1200"/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CE9B0A14-32AC-B0FB-0980-5E39B9FD148D}"/>
              </a:ext>
            </a:extLst>
          </p:cNvPr>
          <p:cNvSpPr/>
          <p:nvPr/>
        </p:nvSpPr>
        <p:spPr>
          <a:xfrm>
            <a:off x="4662850" y="2766218"/>
            <a:ext cx="2866298" cy="1325563"/>
          </a:xfrm>
          <a:custGeom>
            <a:avLst/>
            <a:gdLst>
              <a:gd name="connsiteX0" fmla="*/ 0 w 2866298"/>
              <a:gd name="connsiteY0" fmla="*/ 132556 h 1325563"/>
              <a:gd name="connsiteX1" fmla="*/ 132556 w 2866298"/>
              <a:gd name="connsiteY1" fmla="*/ 0 h 1325563"/>
              <a:gd name="connsiteX2" fmla="*/ 2733742 w 2866298"/>
              <a:gd name="connsiteY2" fmla="*/ 0 h 1325563"/>
              <a:gd name="connsiteX3" fmla="*/ 2866298 w 2866298"/>
              <a:gd name="connsiteY3" fmla="*/ 132556 h 1325563"/>
              <a:gd name="connsiteX4" fmla="*/ 2866298 w 2866298"/>
              <a:gd name="connsiteY4" fmla="*/ 1193007 h 1325563"/>
              <a:gd name="connsiteX5" fmla="*/ 2733742 w 2866298"/>
              <a:gd name="connsiteY5" fmla="*/ 1325563 h 1325563"/>
              <a:gd name="connsiteX6" fmla="*/ 132556 w 2866298"/>
              <a:gd name="connsiteY6" fmla="*/ 1325563 h 1325563"/>
              <a:gd name="connsiteX7" fmla="*/ 0 w 2866298"/>
              <a:gd name="connsiteY7" fmla="*/ 1193007 h 1325563"/>
              <a:gd name="connsiteX8" fmla="*/ 0 w 2866298"/>
              <a:gd name="connsiteY8" fmla="*/ 132556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66298" h="1325563">
                <a:moveTo>
                  <a:pt x="0" y="132556"/>
                </a:moveTo>
                <a:cubicBezTo>
                  <a:pt x="0" y="59347"/>
                  <a:pt x="59347" y="0"/>
                  <a:pt x="132556" y="0"/>
                </a:cubicBezTo>
                <a:lnTo>
                  <a:pt x="2733742" y="0"/>
                </a:lnTo>
                <a:cubicBezTo>
                  <a:pt x="2806951" y="0"/>
                  <a:pt x="2866298" y="59347"/>
                  <a:pt x="2866298" y="132556"/>
                </a:cubicBezTo>
                <a:lnTo>
                  <a:pt x="2866298" y="1193007"/>
                </a:lnTo>
                <a:cubicBezTo>
                  <a:pt x="2866298" y="1266216"/>
                  <a:pt x="2806951" y="1325563"/>
                  <a:pt x="2733742" y="1325563"/>
                </a:cubicBezTo>
                <a:lnTo>
                  <a:pt x="132556" y="1325563"/>
                </a:lnTo>
                <a:cubicBezTo>
                  <a:pt x="59347" y="1325563"/>
                  <a:pt x="0" y="1266216"/>
                  <a:pt x="0" y="1193007"/>
                </a:cubicBezTo>
                <a:lnTo>
                  <a:pt x="0" y="132556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9314" tIns="149314" rIns="149314" bIns="149314" numCol="1" spcCol="1270" anchor="ctr" anchorCtr="0">
            <a:noAutofit/>
          </a:bodyPr>
          <a:lstStyle/>
          <a:p>
            <a:pPr marL="0" lvl="0" indent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900" kern="1200" dirty="0">
                <a:solidFill>
                  <a:schemeClr val="tx1"/>
                </a:solidFill>
              </a:rPr>
              <a:t>Less Resources or Data needed</a:t>
            </a:r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A28C4ED4-B445-8254-A9C5-C4F5AE97B47C}"/>
              </a:ext>
            </a:extLst>
          </p:cNvPr>
          <p:cNvSpPr/>
          <p:nvPr/>
        </p:nvSpPr>
        <p:spPr>
          <a:xfrm>
            <a:off x="7815778" y="3073578"/>
            <a:ext cx="607655" cy="710842"/>
          </a:xfrm>
          <a:custGeom>
            <a:avLst/>
            <a:gdLst>
              <a:gd name="connsiteX0" fmla="*/ 0 w 607655"/>
              <a:gd name="connsiteY0" fmla="*/ 142168 h 710842"/>
              <a:gd name="connsiteX1" fmla="*/ 303828 w 607655"/>
              <a:gd name="connsiteY1" fmla="*/ 142168 h 710842"/>
              <a:gd name="connsiteX2" fmla="*/ 303828 w 607655"/>
              <a:gd name="connsiteY2" fmla="*/ 0 h 710842"/>
              <a:gd name="connsiteX3" fmla="*/ 607655 w 607655"/>
              <a:gd name="connsiteY3" fmla="*/ 355421 h 710842"/>
              <a:gd name="connsiteX4" fmla="*/ 303828 w 607655"/>
              <a:gd name="connsiteY4" fmla="*/ 710842 h 710842"/>
              <a:gd name="connsiteX5" fmla="*/ 303828 w 607655"/>
              <a:gd name="connsiteY5" fmla="*/ 568674 h 710842"/>
              <a:gd name="connsiteX6" fmla="*/ 0 w 607655"/>
              <a:gd name="connsiteY6" fmla="*/ 568674 h 710842"/>
              <a:gd name="connsiteX7" fmla="*/ 0 w 607655"/>
              <a:gd name="connsiteY7" fmla="*/ 142168 h 71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7655" h="710842">
                <a:moveTo>
                  <a:pt x="0" y="142168"/>
                </a:moveTo>
                <a:lnTo>
                  <a:pt x="303828" y="142168"/>
                </a:lnTo>
                <a:lnTo>
                  <a:pt x="303828" y="0"/>
                </a:lnTo>
                <a:lnTo>
                  <a:pt x="607655" y="355421"/>
                </a:lnTo>
                <a:lnTo>
                  <a:pt x="303828" y="710842"/>
                </a:lnTo>
                <a:lnTo>
                  <a:pt x="303828" y="568674"/>
                </a:lnTo>
                <a:lnTo>
                  <a:pt x="0" y="568674"/>
                </a:lnTo>
                <a:lnTo>
                  <a:pt x="0" y="142168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42168" rIns="182296" bIns="142168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300" kern="1200" dirty="0"/>
          </a:p>
        </p:txBody>
      </p:sp>
      <p:sp>
        <p:nvSpPr>
          <p:cNvPr id="19" name="Freihandform: Form 18">
            <a:extLst>
              <a:ext uri="{FF2B5EF4-FFF2-40B4-BE49-F238E27FC236}">
                <a16:creationId xmlns:a16="http://schemas.microsoft.com/office/drawing/2014/main" id="{EF0F6611-C227-9F40-22FC-6E0E093F87B3}"/>
              </a:ext>
            </a:extLst>
          </p:cNvPr>
          <p:cNvSpPr/>
          <p:nvPr/>
        </p:nvSpPr>
        <p:spPr>
          <a:xfrm>
            <a:off x="8675668" y="2766218"/>
            <a:ext cx="2866298" cy="1325563"/>
          </a:xfrm>
          <a:custGeom>
            <a:avLst/>
            <a:gdLst>
              <a:gd name="connsiteX0" fmla="*/ 0 w 2866298"/>
              <a:gd name="connsiteY0" fmla="*/ 132556 h 1325563"/>
              <a:gd name="connsiteX1" fmla="*/ 132556 w 2866298"/>
              <a:gd name="connsiteY1" fmla="*/ 0 h 1325563"/>
              <a:gd name="connsiteX2" fmla="*/ 2733742 w 2866298"/>
              <a:gd name="connsiteY2" fmla="*/ 0 h 1325563"/>
              <a:gd name="connsiteX3" fmla="*/ 2866298 w 2866298"/>
              <a:gd name="connsiteY3" fmla="*/ 132556 h 1325563"/>
              <a:gd name="connsiteX4" fmla="*/ 2866298 w 2866298"/>
              <a:gd name="connsiteY4" fmla="*/ 1193007 h 1325563"/>
              <a:gd name="connsiteX5" fmla="*/ 2733742 w 2866298"/>
              <a:gd name="connsiteY5" fmla="*/ 1325563 h 1325563"/>
              <a:gd name="connsiteX6" fmla="*/ 132556 w 2866298"/>
              <a:gd name="connsiteY6" fmla="*/ 1325563 h 1325563"/>
              <a:gd name="connsiteX7" fmla="*/ 0 w 2866298"/>
              <a:gd name="connsiteY7" fmla="*/ 1193007 h 1325563"/>
              <a:gd name="connsiteX8" fmla="*/ 0 w 2866298"/>
              <a:gd name="connsiteY8" fmla="*/ 132556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66298" h="1325563">
                <a:moveTo>
                  <a:pt x="0" y="132556"/>
                </a:moveTo>
                <a:cubicBezTo>
                  <a:pt x="0" y="59347"/>
                  <a:pt x="59347" y="0"/>
                  <a:pt x="132556" y="0"/>
                </a:cubicBezTo>
                <a:lnTo>
                  <a:pt x="2733742" y="0"/>
                </a:lnTo>
                <a:cubicBezTo>
                  <a:pt x="2806951" y="0"/>
                  <a:pt x="2866298" y="59347"/>
                  <a:pt x="2866298" y="132556"/>
                </a:cubicBezTo>
                <a:lnTo>
                  <a:pt x="2866298" y="1193007"/>
                </a:lnTo>
                <a:cubicBezTo>
                  <a:pt x="2866298" y="1266216"/>
                  <a:pt x="2806951" y="1325563"/>
                  <a:pt x="2733742" y="1325563"/>
                </a:cubicBezTo>
                <a:lnTo>
                  <a:pt x="132556" y="1325563"/>
                </a:lnTo>
                <a:cubicBezTo>
                  <a:pt x="59347" y="1325563"/>
                  <a:pt x="0" y="1266216"/>
                  <a:pt x="0" y="1193007"/>
                </a:cubicBezTo>
                <a:lnTo>
                  <a:pt x="0" y="132556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9314" tIns="149314" rIns="149314" bIns="149314" numCol="1" spcCol="1270" anchor="ctr" anchorCtr="0">
            <a:noAutofit/>
          </a:bodyPr>
          <a:lstStyle/>
          <a:p>
            <a:pPr marL="0" lvl="0" indent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900" kern="1200" dirty="0">
                <a:solidFill>
                  <a:schemeClr val="tx1"/>
                </a:solidFill>
              </a:rPr>
              <a:t>Cheaper / Better Models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873532F6-2200-DF1C-B0E8-9DDD0BE6593D}"/>
              </a:ext>
            </a:extLst>
          </p:cNvPr>
          <p:cNvSpPr/>
          <p:nvPr/>
        </p:nvSpPr>
        <p:spPr>
          <a:xfrm>
            <a:off x="0" y="-29562"/>
            <a:ext cx="12192000" cy="102857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8F033429-6297-48DC-3DD6-1EA2A639287F}"/>
              </a:ext>
            </a:extLst>
          </p:cNvPr>
          <p:cNvSpPr txBox="1">
            <a:spLocks/>
          </p:cNvSpPr>
          <p:nvPr/>
        </p:nvSpPr>
        <p:spPr>
          <a:xfrm>
            <a:off x="151970" y="-55911"/>
            <a:ext cx="10515600" cy="1154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4000" dirty="0" err="1">
                <a:solidFill>
                  <a:schemeClr val="bg1"/>
                </a:solidFill>
              </a:rPr>
              <a:t>Why</a:t>
            </a:r>
            <a:r>
              <a:rPr lang="de-CH" sz="4000" dirty="0">
                <a:solidFill>
                  <a:schemeClr val="bg1"/>
                </a:solidFill>
              </a:rPr>
              <a:t>?</a:t>
            </a:r>
            <a:endParaRPr lang="de-C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90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A7116E83-05F5-8896-3156-490E14778E17}"/>
              </a:ext>
            </a:extLst>
          </p:cNvPr>
          <p:cNvSpPr/>
          <p:nvPr/>
        </p:nvSpPr>
        <p:spPr>
          <a:xfrm>
            <a:off x="0" y="-29562"/>
            <a:ext cx="12192000" cy="102857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6C54CEE6-26EF-DCF9-270E-A10FB2400FA0}"/>
              </a:ext>
            </a:extLst>
          </p:cNvPr>
          <p:cNvSpPr txBox="1">
            <a:spLocks/>
          </p:cNvSpPr>
          <p:nvPr/>
        </p:nvSpPr>
        <p:spPr>
          <a:xfrm>
            <a:off x="151970" y="-55911"/>
            <a:ext cx="10515600" cy="1154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4000" dirty="0" err="1">
                <a:solidFill>
                  <a:schemeClr val="bg1"/>
                </a:solidFill>
              </a:rPr>
              <a:t>Predictive</a:t>
            </a:r>
            <a:r>
              <a:rPr lang="de-CH" sz="4000" dirty="0">
                <a:solidFill>
                  <a:schemeClr val="bg1"/>
                </a:solidFill>
              </a:rPr>
              <a:t> </a:t>
            </a:r>
            <a:r>
              <a:rPr lang="de-CH" sz="4000" dirty="0" err="1">
                <a:solidFill>
                  <a:schemeClr val="bg1"/>
                </a:solidFill>
              </a:rPr>
              <a:t>Hints</a:t>
            </a:r>
            <a:endParaRPr lang="de-CH" dirty="0">
              <a:solidFill>
                <a:schemeClr val="bg1"/>
              </a:solidFill>
            </a:endParaRPr>
          </a:p>
        </p:txBody>
      </p:sp>
      <p:pic>
        <p:nvPicPr>
          <p:cNvPr id="8" name="Grafik 7" descr="Ein Bild, das Text, Diagramm, Screenshot, Reihe enthält.&#10;&#10;Automatisch generierte Beschreibung">
            <a:extLst>
              <a:ext uri="{FF2B5EF4-FFF2-40B4-BE49-F238E27FC236}">
                <a16:creationId xmlns:a16="http://schemas.microsoft.com/office/drawing/2014/main" id="{797CE71B-8EC8-DFEE-0B3C-317FF8F7C5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511" y="1359472"/>
            <a:ext cx="6580977" cy="535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074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52CA3C-2193-2303-B59E-E23246D9BA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>
              <a:lnSpc>
                <a:spcPct val="110000"/>
              </a:lnSpc>
            </a:pPr>
            <a:r>
              <a:rPr lang="de-CH" dirty="0" err="1"/>
              <a:t>Thank</a:t>
            </a:r>
            <a:r>
              <a:rPr lang="de-CH" dirty="0"/>
              <a:t> </a:t>
            </a:r>
            <a:r>
              <a:rPr lang="de-CH" dirty="0" err="1"/>
              <a:t>you</a:t>
            </a:r>
            <a:r>
              <a:rPr lang="de-CH" dirty="0"/>
              <a:t>!</a:t>
            </a:r>
            <a:br>
              <a:rPr lang="de-CH" dirty="0"/>
            </a:br>
            <a:r>
              <a:rPr lang="de-CH" sz="3600" dirty="0"/>
              <a:t>Any Questions?</a:t>
            </a:r>
            <a:endParaRPr lang="de-CH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288EC2C-D39F-5AEF-D70D-37E1B9307B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19324"/>
            <a:ext cx="9144000" cy="1655762"/>
          </a:xfrm>
        </p:spPr>
        <p:txBody>
          <a:bodyPr>
            <a:normAutofit lnSpcReduction="10000"/>
          </a:bodyPr>
          <a:lstStyle/>
          <a:p>
            <a:pPr algn="l"/>
            <a:r>
              <a:rPr lang="de-CH" dirty="0"/>
              <a:t>Luca Mezger | </a:t>
            </a:r>
            <a:r>
              <a:rPr lang="de-CH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lucamezger.com/</a:t>
            </a:r>
            <a:r>
              <a:rPr lang="de-CH" sz="24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ma</a:t>
            </a:r>
            <a:endParaRPr lang="de-CH" dirty="0"/>
          </a:p>
          <a:p>
            <a:pPr algn="l"/>
            <a:r>
              <a:rPr lang="de-CH" dirty="0"/>
              <a:t>06.12.2024</a:t>
            </a:r>
          </a:p>
          <a:p>
            <a:pPr algn="l"/>
            <a:endParaRPr lang="de-CH" dirty="0"/>
          </a:p>
          <a:p>
            <a:pPr algn="l"/>
            <a:r>
              <a:rPr lang="de-CH" sz="2000" dirty="0"/>
              <a:t>Gymnasium Thun, Matura Thesis</a:t>
            </a:r>
          </a:p>
          <a:p>
            <a:pPr algn="l"/>
            <a:endParaRPr lang="de-CH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A05C2843-3746-2A0A-0333-2C5E44DA792C}"/>
              </a:ext>
            </a:extLst>
          </p:cNvPr>
          <p:cNvCxnSpPr>
            <a:cxnSpLocks/>
          </p:cNvCxnSpPr>
          <p:nvPr/>
        </p:nvCxnSpPr>
        <p:spPr>
          <a:xfrm>
            <a:off x="1645920" y="3686629"/>
            <a:ext cx="873179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10065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A7116E83-05F5-8896-3156-490E14778E17}"/>
              </a:ext>
            </a:extLst>
          </p:cNvPr>
          <p:cNvSpPr/>
          <p:nvPr/>
        </p:nvSpPr>
        <p:spPr>
          <a:xfrm>
            <a:off x="0" y="-29562"/>
            <a:ext cx="12192000" cy="102857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6C54CEE6-26EF-DCF9-270E-A10FB2400FA0}"/>
              </a:ext>
            </a:extLst>
          </p:cNvPr>
          <p:cNvSpPr txBox="1">
            <a:spLocks/>
          </p:cNvSpPr>
          <p:nvPr/>
        </p:nvSpPr>
        <p:spPr>
          <a:xfrm>
            <a:off x="151970" y="-55911"/>
            <a:ext cx="10515600" cy="1154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4000" dirty="0" err="1">
                <a:solidFill>
                  <a:schemeClr val="bg1"/>
                </a:solidFill>
              </a:rPr>
              <a:t>Predictive</a:t>
            </a:r>
            <a:r>
              <a:rPr lang="de-CH" sz="4000" dirty="0">
                <a:solidFill>
                  <a:schemeClr val="bg1"/>
                </a:solidFill>
              </a:rPr>
              <a:t> </a:t>
            </a:r>
            <a:r>
              <a:rPr lang="de-CH" sz="4000" dirty="0" err="1">
                <a:solidFill>
                  <a:schemeClr val="bg1"/>
                </a:solidFill>
              </a:rPr>
              <a:t>Hints</a:t>
            </a:r>
            <a:endParaRPr lang="de-CH" dirty="0">
              <a:solidFill>
                <a:schemeClr val="bg1"/>
              </a:solidFill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97CE71B-8EC8-DFEE-0B3C-317FF8F7C5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5511" y="1384425"/>
            <a:ext cx="6580977" cy="530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518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28691-71DC-B9EF-9777-89FB831EF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Difficulties with Optimization</a:t>
            </a:r>
            <a:endParaRPr lang="de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1CCB0-D2B9-1368-4369-D19573A841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Non-differentiable points</a:t>
            </a:r>
          </a:p>
          <a:p>
            <a:r>
              <a:rPr lang="en-GB" dirty="0"/>
              <a:t>Noisy loss function</a:t>
            </a:r>
          </a:p>
          <a:p>
            <a:r>
              <a:rPr lang="en-GB" dirty="0"/>
              <a:t>Local Minima and Saddle points</a:t>
            </a:r>
          </a:p>
          <a:p>
            <a:r>
              <a:rPr lang="en-GB" dirty="0"/>
              <a:t>Vanishing / Exploding Gradients</a:t>
            </a:r>
          </a:p>
          <a:p>
            <a:r>
              <a:rPr lang="en-GB" dirty="0"/>
              <a:t>High dimensionality</a:t>
            </a:r>
          </a:p>
          <a:p>
            <a:r>
              <a:rPr lang="en-GB" dirty="0"/>
              <a:t>Hyperparameter Tuning</a:t>
            </a:r>
          </a:p>
          <a:p>
            <a:r>
              <a:rPr lang="en-GB" dirty="0"/>
              <a:t>Big dataset</a:t>
            </a:r>
          </a:p>
          <a:p>
            <a:r>
              <a:rPr lang="en-GB" dirty="0"/>
              <a:t>Sparse data</a:t>
            </a:r>
          </a:p>
          <a:p>
            <a:endParaRPr lang="en-GB" dirty="0"/>
          </a:p>
          <a:p>
            <a:endParaRPr lang="en-GB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47436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6C148-0188-E6E9-234E-890C3694A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BGD vs. SGD vs. MGD</a:t>
            </a:r>
            <a:endParaRPr lang="de-CH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0AD54D-586C-C337-5374-9B437B6F0B0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de-CH" b="1" dirty="0"/>
                  <a:t>Batch Gradient Descent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de-CH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de-CH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de-CH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de-CH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de-CH" b="0" i="1" smtClean="0">
                        <a:latin typeface="Cambria Math" panose="02040503050406030204" pitchFamily="18" charset="0"/>
                      </a:rPr>
                      <m:t>𝜂</m:t>
                    </m:r>
                    <m:r>
                      <m:rPr>
                        <m:sty m:val="p"/>
                      </m:rPr>
                      <a:rPr lang="de-CH" b="0" i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de-CH" b="0" i="1" smtClean="0">
                        <a:latin typeface="Cambria Math" panose="02040503050406030204" pitchFamily="18" charset="0"/>
                      </a:rPr>
                      <m:t>ℓ</m:t>
                    </m:r>
                    <m:d>
                      <m:dPr>
                        <m:ctrlPr>
                          <a:rPr lang="de-CH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CH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lang="de-CH" dirty="0"/>
              </a:p>
              <a:p>
                <a:pPr marL="457200" lvl="1" indent="0">
                  <a:buNone/>
                </a:pPr>
                <a:endParaRPr lang="de-CH" dirty="0"/>
              </a:p>
              <a:p>
                <a:r>
                  <a:rPr lang="de-CH" b="1" dirty="0" err="1"/>
                  <a:t>Stochastic</a:t>
                </a:r>
                <a:r>
                  <a:rPr lang="de-CH" b="1" dirty="0"/>
                  <a:t> Gradient Descent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de-CH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de-CH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de-CH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de-CH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de-CH" b="0" i="1" smtClean="0">
                        <a:latin typeface="Cambria Math" panose="02040503050406030204" pitchFamily="18" charset="0"/>
                      </a:rPr>
                      <m:t>𝜂</m:t>
                    </m:r>
                    <m:r>
                      <m:rPr>
                        <m:sty m:val="p"/>
                      </m:rPr>
                      <a:rPr lang="de-CH" b="0" i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de-CH" b="0" i="1" smtClean="0">
                        <a:latin typeface="Cambria Math" panose="02040503050406030204" pitchFamily="18" charset="0"/>
                      </a:rPr>
                      <m:t>ℓ</m:t>
                    </m:r>
                    <m:d>
                      <m:dPr>
                        <m:ctrlPr>
                          <a:rPr lang="de-CH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CH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sSub>
                          <m:sSubPr>
                            <m:ctrlPr>
                              <a:rPr lang="de-CH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de-CH" dirty="0"/>
              </a:p>
              <a:p>
                <a:pPr lvl="1"/>
                <a:endParaRPr lang="de-CH" dirty="0"/>
              </a:p>
              <a:p>
                <a:r>
                  <a:rPr lang="de-CH" b="1" dirty="0"/>
                  <a:t>Mini-batch Gradient Descent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de-CH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de-CH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de-CH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de-CH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de-CH" b="0" i="1" smtClean="0">
                        <a:latin typeface="Cambria Math" panose="02040503050406030204" pitchFamily="18" charset="0"/>
                      </a:rPr>
                      <m:t>𝜂</m:t>
                    </m:r>
                    <m:r>
                      <m:rPr>
                        <m:sty m:val="p"/>
                      </m:rPr>
                      <a:rPr lang="de-CH" b="0" i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de-CH" b="0" i="1" smtClean="0">
                        <a:latin typeface="Cambria Math" panose="02040503050406030204" pitchFamily="18" charset="0"/>
                      </a:rPr>
                      <m:t>ℓ</m:t>
                    </m:r>
                    <m:d>
                      <m:dPr>
                        <m:ctrlPr>
                          <a:rPr lang="de-CH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CH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sSub>
                          <m:sSubPr>
                            <m:ctrlPr>
                              <a:rPr lang="de-CH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𝑏𝑎𝑡𝑐h</m:t>
                            </m:r>
                          </m:sub>
                        </m:sSub>
                      </m:e>
                    </m:d>
                  </m:oMath>
                </a14:m>
                <a:endParaRPr lang="de-CH" b="0" dirty="0"/>
              </a:p>
              <a:p>
                <a:pPr marL="457200" lvl="1" indent="0">
                  <a:buNone/>
                </a:pPr>
                <a:endParaRPr lang="de-CH" b="0" dirty="0"/>
              </a:p>
              <a:p>
                <a:pPr lvl="1"/>
                <a:endParaRPr lang="de-CH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0AD54D-586C-C337-5374-9B437B6F0B0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1325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A2781A-ED71-A144-9BBD-4B0725DB3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Optimizers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1E2E9BCB-DD78-F4B7-C581-7BDFF67E0A8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de-CH" b="1" i="1" dirty="0"/>
                  <a:t>GD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CH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de-CH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de-CH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de-CH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de-CH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de-CH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de-CH" i="1">
                        <a:latin typeface="Cambria Math" panose="02040503050406030204" pitchFamily="18" charset="0"/>
                      </a:rPr>
                      <m:t>𝜂</m:t>
                    </m:r>
                    <m:r>
                      <m:rPr>
                        <m:sty m:val="p"/>
                      </m:rPr>
                      <a:rPr lang="de-CH">
                        <a:latin typeface="Cambria Math" panose="02040503050406030204" pitchFamily="18" charset="0"/>
                      </a:rPr>
                      <m:t>∇</m:t>
                    </m:r>
                    <m:r>
                      <a:rPr lang="de-CH" i="1">
                        <a:latin typeface="Cambria Math" panose="02040503050406030204" pitchFamily="18" charset="0"/>
                      </a:rPr>
                      <m:t>ℓ</m:t>
                    </m:r>
                    <m:d>
                      <m:d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CH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de-CH" i="1">
                            <a:latin typeface="Cambria Math" panose="02040503050406030204" pitchFamily="18" charset="0"/>
                          </a:rPr>
                          <m:t>;</m:t>
                        </m:r>
                        <m:sSub>
                          <m:sSubPr>
                            <m:ctrlPr>
                              <a:rPr lang="de-CH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de-CH" dirty="0"/>
              </a:p>
              <a:p>
                <a:pPr marL="0" indent="0">
                  <a:buNone/>
                </a:pPr>
                <a:endParaRPr lang="de-CH" dirty="0"/>
              </a:p>
              <a:p>
                <a:pPr marL="0" indent="0">
                  <a:buNone/>
                </a:pPr>
                <a:r>
                  <a:rPr lang="de-CH" b="1" dirty="0"/>
                  <a:t>Momentum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𝛾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𝜂</m:t>
                    </m:r>
                    <m:r>
                      <m:rPr>
                        <m:sty m:val="p"/>
                      </m:rPr>
                      <a:rPr lang="en-US" i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de-CH" b="0" i="1" smtClean="0">
                        <a:latin typeface="Cambria Math" panose="02040503050406030204" pitchFamily="18" charset="0"/>
                      </a:rPr>
                      <m:t>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CH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de-CH" b="0" i="1" smtClean="0">
                        <a:latin typeface="Cambria Math" panose="02040503050406030204" pitchFamily="18" charset="0"/>
                      </a:rPr>
                      <m:t>,      </m:t>
                    </m:r>
                    <m:sSub>
                      <m:sSubPr>
                        <m:ctrlPr>
                          <a:rPr lang="de-CH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de-CH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de-CH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de-CH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de-CH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de-CH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de-CH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de-CH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de-CH" b="1" dirty="0"/>
                  <a:t>NAG</a:t>
                </a:r>
              </a:p>
              <a:p>
                <a:endParaRPr lang="de-CH" b="1" dirty="0"/>
              </a:p>
              <a:p>
                <a:endParaRPr lang="de-CH" b="1" dirty="0"/>
              </a:p>
            </p:txBody>
          </p:sp>
        </mc:Choice>
        <mc:Fallback xmlns="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1E2E9BCB-DD78-F4B7-C581-7BDFF67E0A8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04470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3AC906-55FC-2B51-75DE-0BA63B4F7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Advances Optimizers 2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6742ECC5-6BB3-3984-1624-CBBD3954C99E}"/>
              </a:ext>
            </a:extLst>
          </p:cNvPr>
          <p:cNvSpPr txBox="1">
            <a:spLocks/>
          </p:cNvSpPr>
          <p:nvPr/>
        </p:nvSpPr>
        <p:spPr>
          <a:xfrm>
            <a:off x="838200" y="1845678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CH" b="1" i="1" dirty="0" err="1"/>
              <a:t>AdaGrad</a:t>
            </a:r>
            <a:endParaRPr lang="de-CH" b="1" i="1" dirty="0"/>
          </a:p>
          <a:p>
            <a:endParaRPr lang="de-CH" dirty="0"/>
          </a:p>
          <a:p>
            <a:pPr marL="0" indent="0">
              <a:buFont typeface="Arial" panose="020B0604020202020204" pitchFamily="34" charset="0"/>
              <a:buNone/>
            </a:pPr>
            <a:endParaRPr lang="de-CH" i="1" dirty="0">
              <a:latin typeface="Cambria Math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e-CH" sz="1200" i="1" dirty="0">
              <a:latin typeface="Cambria Math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e-CH" b="1" dirty="0"/>
              <a:t>Adam</a:t>
            </a:r>
          </a:p>
          <a:p>
            <a:endParaRPr lang="de-CH" b="1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B12C756-DF01-9E37-4973-F2EB2490F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340230"/>
            <a:ext cx="3914274" cy="78798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47EC2B3-69E2-F78D-8663-948EEEFB6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245163"/>
            <a:ext cx="4507831" cy="2200624"/>
          </a:xfrm>
          <a:prstGeom prst="rect">
            <a:avLst/>
          </a:prstGeom>
        </p:spPr>
      </p:pic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EB5B9D5B-900A-003B-F9D1-49A2018590C0}"/>
              </a:ext>
            </a:extLst>
          </p:cNvPr>
          <p:cNvSpPr txBox="1">
            <a:spLocks/>
          </p:cNvSpPr>
          <p:nvPr/>
        </p:nvSpPr>
        <p:spPr>
          <a:xfrm>
            <a:off x="5346031" y="1690688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CH" b="1" dirty="0" err="1"/>
              <a:t>RMSprop</a:t>
            </a:r>
            <a:endParaRPr lang="de-CH" b="1" dirty="0"/>
          </a:p>
          <a:p>
            <a:pPr marL="0" indent="0">
              <a:buFont typeface="Arial" panose="020B0604020202020204" pitchFamily="34" charset="0"/>
              <a:buNone/>
            </a:pPr>
            <a:endParaRPr lang="de-CH" i="1" dirty="0">
              <a:latin typeface="Cambria Math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e-CH" i="1" dirty="0">
              <a:latin typeface="Cambria Math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e-CH" i="1" dirty="0">
              <a:latin typeface="Cambria Math" panose="02040503050406030204" pitchFamily="18" charset="0"/>
            </a:endParaRPr>
          </a:p>
          <a:p>
            <a:endParaRPr lang="de-CH" i="1" dirty="0">
              <a:latin typeface="Cambria Math" panose="02040503050406030204" pitchFamily="18" charset="0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847DB73A-7323-E6FC-7A99-31EA4E32C1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9660" y="2404993"/>
            <a:ext cx="4316078" cy="735249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4A76EF55-8AC7-50DC-4439-D6C73169C881}"/>
              </a:ext>
            </a:extLst>
          </p:cNvPr>
          <p:cNvSpPr txBox="1"/>
          <p:nvPr/>
        </p:nvSpPr>
        <p:spPr>
          <a:xfrm>
            <a:off x="6340642" y="5613516"/>
            <a:ext cx="2959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097898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7834A4-F128-762F-E11C-33841BC11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B2F2B3C3-A6B5-4E49-BB4C-03E82919B84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/>
                  <a:t>GD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de-CH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de-CH" b="0" i="1" smtClean="0">
                        <a:latin typeface="Cambria Math" panose="02040503050406030204" pitchFamily="18" charset="0"/>
                      </a:rPr>
                      <m:t>=0.05</m:t>
                    </m:r>
                  </m:oMath>
                </a14:m>
                <a:endParaRPr lang="en-US" dirty="0"/>
              </a:p>
              <a:p>
                <a:r>
                  <a:rPr lang="en-US" b="1" dirty="0"/>
                  <a:t>GD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de-CH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de-CH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  <a:p>
                <a:r>
                  <a:rPr lang="en-US" b="1" dirty="0"/>
                  <a:t>Norm. GD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de-CH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de-CH" b="0" i="1" smtClean="0">
                        <a:latin typeface="Cambria Math" panose="02040503050406030204" pitchFamily="18" charset="0"/>
                      </a:rPr>
                      <m:t>=0.05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b="1" dirty="0"/>
                  <a:t>Adam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de-CH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de-CH" b="0" i="1" smtClean="0">
                        <a:latin typeface="Cambria Math" panose="02040503050406030204" pitchFamily="18" charset="0"/>
                      </a:rPr>
                      <m:t>=0.05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B2F2B3C3-A6B5-4E49-BB4C-03E82919B84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Grafik 4">
            <a:extLst>
              <a:ext uri="{FF2B5EF4-FFF2-40B4-BE49-F238E27FC236}">
                <a16:creationId xmlns:a16="http://schemas.microsoft.com/office/drawing/2014/main" id="{4F52EFFF-CAB3-6BAB-4EA6-D6555A37B0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2776" y="208631"/>
            <a:ext cx="6907338" cy="631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127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C46E4-549F-32B0-E5B7-E08AA0675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Partial differential Equations (2d input)</a:t>
            </a:r>
            <a:endParaRPr lang="de-CH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E6BC6C5-CEDC-65E4-79A0-9AF9A8EB8E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5494" y="2834318"/>
            <a:ext cx="7421011" cy="2333951"/>
          </a:xfrm>
        </p:spPr>
      </p:pic>
    </p:spTree>
    <p:extLst>
      <p:ext uri="{BB962C8B-B14F-4D97-AF65-F5344CB8AC3E}">
        <p14:creationId xmlns:p14="http://schemas.microsoft.com/office/powerpoint/2010/main" val="4112676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F29A9D-B605-5BB5-A47C-8DD85BDD4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ML</a:t>
            </a:r>
          </a:p>
        </p:txBody>
      </p:sp>
      <p:pic>
        <p:nvPicPr>
          <p:cNvPr id="1026" name="Picture 2" descr="Computer Vision Through the Ages | TELUS International">
            <a:extLst>
              <a:ext uri="{FF2B5EF4-FFF2-40B4-BE49-F238E27FC236}">
                <a16:creationId xmlns:a16="http://schemas.microsoft.com/office/drawing/2014/main" id="{BD904475-74C5-F7ED-74D3-BC1BCC16C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12" y="2233832"/>
            <a:ext cx="2880005" cy="162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hat is Natural Language Processing? - Navigate360">
            <a:extLst>
              <a:ext uri="{FF2B5EF4-FFF2-40B4-BE49-F238E27FC236}">
                <a16:creationId xmlns:a16="http://schemas.microsoft.com/office/drawing/2014/main" id="{DD7C58DF-5DD5-B9E3-E8AA-D7A43ACFF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321" y="1504698"/>
            <a:ext cx="3360277" cy="189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hat is Generative AI and How is it Different from Other AI?">
            <a:extLst>
              <a:ext uri="{FF2B5EF4-FFF2-40B4-BE49-F238E27FC236}">
                <a16:creationId xmlns:a16="http://schemas.microsoft.com/office/drawing/2014/main" id="{DCD7DCD6-E1AF-2659-5DC9-EC3046E6F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320" y="4618957"/>
            <a:ext cx="3569368" cy="1873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I in weather forecasting | The Weather Company">
            <a:extLst>
              <a:ext uri="{FF2B5EF4-FFF2-40B4-BE49-F238E27FC236}">
                <a16:creationId xmlns:a16="http://schemas.microsoft.com/office/drawing/2014/main" id="{B144ECA7-C9CD-FF2C-1350-1FAE4FE11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656" y="4618957"/>
            <a:ext cx="2634687" cy="1755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Machine Learning in Healthcare - From Theory to Practice - ActiveState">
            <a:extLst>
              <a:ext uri="{FF2B5EF4-FFF2-40B4-BE49-F238E27FC236}">
                <a16:creationId xmlns:a16="http://schemas.microsoft.com/office/drawing/2014/main" id="{028A1F6A-6092-9CBB-54A2-B94AB4421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553" y="3872844"/>
            <a:ext cx="2970894" cy="197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inancial Forecasting Using Machine Learning | NetSuite">
            <a:extLst>
              <a:ext uri="{FF2B5EF4-FFF2-40B4-BE49-F238E27FC236}">
                <a16:creationId xmlns:a16="http://schemas.microsoft.com/office/drawing/2014/main" id="{0A379541-6AB1-E484-B412-44C29E0A2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994" y="1843274"/>
            <a:ext cx="2952750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310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FB6B6B-9AE6-D6D9-F56C-9B7CAF665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Learning Rate </a:t>
            </a:r>
            <a:r>
              <a:rPr lang="de-CH" dirty="0" err="1"/>
              <a:t>Schedular</a:t>
            </a:r>
            <a:r>
              <a:rPr lang="de-CH" dirty="0"/>
              <a:t> (</a:t>
            </a:r>
            <a:r>
              <a:rPr lang="de-CH" dirty="0" err="1"/>
              <a:t>Cosine</a:t>
            </a:r>
            <a:r>
              <a:rPr lang="de-CH" dirty="0"/>
              <a:t> </a:t>
            </a:r>
            <a:r>
              <a:rPr lang="de-CH" dirty="0" err="1"/>
              <a:t>Annealing</a:t>
            </a:r>
            <a:r>
              <a:rPr lang="de-CH" dirty="0"/>
              <a:t>)</a:t>
            </a:r>
          </a:p>
        </p:txBody>
      </p:sp>
      <p:pic>
        <p:nvPicPr>
          <p:cNvPr id="1026" name="Picture 2" descr="Cosine Learning rate decay. In this post, I will show my learning… | by  Sebastian Correa | Medium">
            <a:extLst>
              <a:ext uri="{FF2B5EF4-FFF2-40B4-BE49-F238E27FC236}">
                <a16:creationId xmlns:a16="http://schemas.microsoft.com/office/drawing/2014/main" id="{AD17AA05-A320-4AEE-BD8E-21352504328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957" y="2820578"/>
            <a:ext cx="8469958" cy="3502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sine annealing formula">
            <a:extLst>
              <a:ext uri="{FF2B5EF4-FFF2-40B4-BE49-F238E27FC236}">
                <a16:creationId xmlns:a16="http://schemas.microsoft.com/office/drawing/2014/main" id="{56A0133A-D3A0-033A-7363-8FF809111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95015"/>
            <a:ext cx="6751411" cy="1111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7DD24F76-746F-ADC7-5C63-DC42ACC60750}"/>
              </a:ext>
            </a:extLst>
          </p:cNvPr>
          <p:cNvSpPr txBox="1"/>
          <p:nvPr/>
        </p:nvSpPr>
        <p:spPr>
          <a:xfrm>
            <a:off x="522514" y="2635912"/>
            <a:ext cx="1524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CH" dirty="0" err="1"/>
              <a:t>Learningrate</a:t>
            </a:r>
            <a:endParaRPr lang="de-CH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1C18720-3ADF-A3BF-3456-71D203908939}"/>
              </a:ext>
            </a:extLst>
          </p:cNvPr>
          <p:cNvSpPr txBox="1"/>
          <p:nvPr/>
        </p:nvSpPr>
        <p:spPr>
          <a:xfrm>
            <a:off x="8955314" y="6182414"/>
            <a:ext cx="1524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CH" dirty="0" err="1"/>
              <a:t>Epoch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6420725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D27343-DDC4-ACA5-0362-802750981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Cosine annealed warm restart learning schedulers</a:t>
            </a:r>
            <a:br>
              <a:rPr lang="en-GB" dirty="0"/>
            </a:br>
            <a:endParaRPr lang="de-CH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7E2E57A-3323-F433-0441-7212FE2F959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637" y="1690688"/>
            <a:ext cx="9590725" cy="4077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9105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FD6417-91AB-FD7F-F0E0-C1FBDD58B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F4B31CB-1CDD-357E-2543-0002679D1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0859F92-AE99-A4DB-92E0-6F251C4DE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825625"/>
            <a:ext cx="10199692" cy="343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6009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BDDF5-C160-F6CB-38DB-FF3F5F6EF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GPT-2 Model</a:t>
            </a:r>
            <a:endParaRPr lang="de-CH" dirty="0"/>
          </a:p>
        </p:txBody>
      </p:sp>
      <p:sp>
        <p:nvSpPr>
          <p:cNvPr id="4" name="AutoShape 2" descr="GPT-2 model architecture. The GPT-2 model contains N Transformer decoder blocks, as shown in the left panel. Each decoder block (center panel) includes a multi-head masked attention layer, a multi-layer perceptron layer, normalization, and dropout layers. The residual connection (branching line to the addition operator) allows the block to learn from the previous block's input. The multi-head masked attention layer (right panel) calculates attention scores using Q, K, and V vectors to capture sequential relationships in the input sequence.">
            <a:extLst>
              <a:ext uri="{FF2B5EF4-FFF2-40B4-BE49-F238E27FC236}">
                <a16:creationId xmlns:a16="http://schemas.microsoft.com/office/drawing/2014/main" id="{FC8896FD-25E6-EE2C-3874-AF911295B1B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sp>
        <p:nvSpPr>
          <p:cNvPr id="5" name="AutoShape 4" descr="GPT-2 model architecture. The GPT-2 model contains N Transformer decoder blocks, as shown in the left panel. Each decoder block (center panel) includes a multi-head masked attention layer, a multi-layer perceptron layer, normalization, and dropout layers. The residual connection (branching line to the addition operator) allows the block to learn from the previous block's input. The multi-head masked attention layer (right panel) calculates attention scores using Q, K, and V vectors to capture sequential relationships in the input sequence.">
            <a:extLst>
              <a:ext uri="{FF2B5EF4-FFF2-40B4-BE49-F238E27FC236}">
                <a16:creationId xmlns:a16="http://schemas.microsoft.com/office/drawing/2014/main" id="{4B2204A3-F7FA-907E-961D-A35FE3892FB0}"/>
              </a:ext>
            </a:extLst>
          </p:cNvPr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pic>
        <p:nvPicPr>
          <p:cNvPr id="1030" name="Picture 6" descr="GPT-2 model architecture. The GPT-2 model contains N Transformer decoder blocks, as shown in the left panel. Each decoder block (center panel) includes a multi-head masked attention layer, a multi-layer perceptron layer, normalization, and dropout layers. The residual connection (branching line to the addition operator) allows the block to learn from the previous block's input. The multi-head masked attention layer (right panel) calculates attention scores using Q, K, and V vectors to capture sequential relationships in the input sequence.">
            <a:extLst>
              <a:ext uri="{FF2B5EF4-FFF2-40B4-BE49-F238E27FC236}">
                <a16:creationId xmlns:a16="http://schemas.microsoft.com/office/drawing/2014/main" id="{3F496538-BE12-9CBC-FF8E-049A6B0AB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579" y="1690688"/>
            <a:ext cx="6625673" cy="5027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00664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kshay 🚀 on X: &quot;We've all dealt with activation functions while working  with neural nets. - Sigmoid - Tanh - ReLu &amp; Leaky ReLu - Gelu Ever wondered  why they are so">
            <a:extLst>
              <a:ext uri="{FF2B5EF4-FFF2-40B4-BE49-F238E27FC236}">
                <a16:creationId xmlns:a16="http://schemas.microsoft.com/office/drawing/2014/main" id="{05A68349-E519-8BD4-53C5-49815A36A2A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10213"/>
            <a:ext cx="7947850" cy="6647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249A4D3C-107E-9515-4C5E-7F7B64207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787340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596E54-3FA3-0FEA-CEFA-279EBCBBF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C00B16C-BDF7-37E8-A594-663AA720E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A27830C-D77A-54F4-B021-A52E2722EF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152" y="161469"/>
            <a:ext cx="7849695" cy="653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3229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6FFDD5-7B57-0746-3CC8-6F6131872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Activation</a:t>
            </a:r>
            <a:r>
              <a:rPr lang="de-CH" dirty="0"/>
              <a:t> </a:t>
            </a:r>
            <a:r>
              <a:rPr lang="de-CH" dirty="0" err="1"/>
              <a:t>Functions</a:t>
            </a:r>
            <a:endParaRPr lang="de-CH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84836B5-7255-71F2-586B-73B7BD37372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598" y="1825625"/>
            <a:ext cx="7730803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1072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805435-2C2D-8908-F8F0-7160B2556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POC OFTRL			</a:t>
            </a:r>
            <a:r>
              <a:rPr lang="en-US" sz="2400" dirty="0"/>
              <a:t>bias correction:</a:t>
            </a:r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124E418-6428-851D-0B5C-607774F508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382" y="2538663"/>
            <a:ext cx="4517595" cy="325234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12A6C16-0070-C4E6-7941-0F97DEAE3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9798" y="4698084"/>
            <a:ext cx="5560187" cy="143463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AEA634E-5444-B700-23CB-DBA127E8F0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960" y="2538663"/>
            <a:ext cx="3896269" cy="1590897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C9D302AB-AE00-FFFC-2C4A-AC13CCC937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7061" y="303890"/>
            <a:ext cx="4222924" cy="1686427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4070D4B7-2D7B-F1B1-9F40-C0244BEDCC8A}"/>
              </a:ext>
            </a:extLst>
          </p:cNvPr>
          <p:cNvSpPr/>
          <p:nvPr/>
        </p:nvSpPr>
        <p:spPr>
          <a:xfrm>
            <a:off x="6292516" y="2791327"/>
            <a:ext cx="3623713" cy="115503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CA44EC41-3F4C-BA6B-57B5-1C72119661C3}"/>
              </a:ext>
            </a:extLst>
          </p:cNvPr>
          <p:cNvSpPr/>
          <p:nvPr/>
        </p:nvSpPr>
        <p:spPr>
          <a:xfrm>
            <a:off x="6292516" y="4775410"/>
            <a:ext cx="5406189" cy="118310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8" name="Freihand 27">
                <a:extLst>
                  <a:ext uri="{FF2B5EF4-FFF2-40B4-BE49-F238E27FC236}">
                    <a16:creationId xmlns:a16="http://schemas.microsoft.com/office/drawing/2014/main" id="{2744BC70-6C40-3CA8-BE59-48DA8AED17A2}"/>
                  </a:ext>
                </a:extLst>
              </p14:cNvPr>
              <p14:cNvContentPartPr/>
              <p14:nvPr/>
            </p14:nvContentPartPr>
            <p14:xfrm>
              <a:off x="2933181" y="2662560"/>
              <a:ext cx="3003840" cy="452520"/>
            </p14:xfrm>
          </p:contentPart>
        </mc:Choice>
        <mc:Fallback xmlns="">
          <p:pic>
            <p:nvPicPr>
              <p:cNvPr id="28" name="Freihand 27">
                <a:extLst>
                  <a:ext uri="{FF2B5EF4-FFF2-40B4-BE49-F238E27FC236}">
                    <a16:creationId xmlns:a16="http://schemas.microsoft.com/office/drawing/2014/main" id="{2744BC70-6C40-3CA8-BE59-48DA8AED17A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915181" y="2644574"/>
                <a:ext cx="3039480" cy="4881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0" name="Freihand 29">
                <a:extLst>
                  <a:ext uri="{FF2B5EF4-FFF2-40B4-BE49-F238E27FC236}">
                    <a16:creationId xmlns:a16="http://schemas.microsoft.com/office/drawing/2014/main" id="{7103CB65-C125-0700-60B1-0577D49FD83A}"/>
                  </a:ext>
                </a:extLst>
              </p14:cNvPr>
              <p14:cNvContentPartPr/>
              <p14:nvPr/>
            </p14:nvContentPartPr>
            <p14:xfrm>
              <a:off x="5762002" y="2538663"/>
              <a:ext cx="411480" cy="306000"/>
            </p14:xfrm>
          </p:contentPart>
        </mc:Choice>
        <mc:Fallback xmlns="">
          <p:pic>
            <p:nvPicPr>
              <p:cNvPr id="30" name="Freihand 29">
                <a:extLst>
                  <a:ext uri="{FF2B5EF4-FFF2-40B4-BE49-F238E27FC236}">
                    <a16:creationId xmlns:a16="http://schemas.microsoft.com/office/drawing/2014/main" id="{7103CB65-C125-0700-60B1-0577D49FD83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744002" y="2520684"/>
                <a:ext cx="447120" cy="3415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1" name="Freihand 30">
                <a:extLst>
                  <a:ext uri="{FF2B5EF4-FFF2-40B4-BE49-F238E27FC236}">
                    <a16:creationId xmlns:a16="http://schemas.microsoft.com/office/drawing/2014/main" id="{5AC45BC0-999E-01D4-0D36-F9915D6707B1}"/>
                  </a:ext>
                </a:extLst>
              </p14:cNvPr>
              <p14:cNvContentPartPr/>
              <p14:nvPr/>
            </p14:nvContentPartPr>
            <p14:xfrm flipV="1">
              <a:off x="2758162" y="4468597"/>
              <a:ext cx="3003840" cy="613625"/>
            </p14:xfrm>
          </p:contentPart>
        </mc:Choice>
        <mc:Fallback xmlns="">
          <p:pic>
            <p:nvPicPr>
              <p:cNvPr id="31" name="Freihand 30">
                <a:extLst>
                  <a:ext uri="{FF2B5EF4-FFF2-40B4-BE49-F238E27FC236}">
                    <a16:creationId xmlns:a16="http://schemas.microsoft.com/office/drawing/2014/main" id="{5AC45BC0-999E-01D4-0D36-F9915D6707B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 flipV="1">
                <a:off x="2740162" y="4450602"/>
                <a:ext cx="3039480" cy="64925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2" name="Freihand 31">
                <a:extLst>
                  <a:ext uri="{FF2B5EF4-FFF2-40B4-BE49-F238E27FC236}">
                    <a16:creationId xmlns:a16="http://schemas.microsoft.com/office/drawing/2014/main" id="{BE95BC3E-B80F-58B5-490C-86A789BB82FC}"/>
                  </a:ext>
                </a:extLst>
              </p14:cNvPr>
              <p14:cNvContentPartPr/>
              <p14:nvPr/>
            </p14:nvContentPartPr>
            <p14:xfrm rot="20925223">
              <a:off x="5665965" y="4824536"/>
              <a:ext cx="411480" cy="306000"/>
            </p14:xfrm>
          </p:contentPart>
        </mc:Choice>
        <mc:Fallback xmlns="">
          <p:pic>
            <p:nvPicPr>
              <p:cNvPr id="32" name="Freihand 31">
                <a:extLst>
                  <a:ext uri="{FF2B5EF4-FFF2-40B4-BE49-F238E27FC236}">
                    <a16:creationId xmlns:a16="http://schemas.microsoft.com/office/drawing/2014/main" id="{BE95BC3E-B80F-58B5-490C-86A789BB82F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 rot="20925223">
                <a:off x="5647965" y="4806557"/>
                <a:ext cx="447120" cy="34159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096697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F6174-2FFD-F195-3E3C-4F47EC9C8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Image-Sources</a:t>
            </a:r>
            <a:endParaRPr lang="de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BB596-1A83-03CF-2FC1-6ADF6CA955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Slide 2: </a:t>
            </a:r>
            <a:r>
              <a:rPr lang="en-US" noProof="0" dirty="0">
                <a:hlinkClick r:id="rId2"/>
              </a:rPr>
              <a:t>https://www.vecteezy.com/photo/26263888-cute-little-golden-retriever-dog-on-white-background-generative-ai</a:t>
            </a:r>
            <a:r>
              <a:rPr lang="de-CH" noProof="0" dirty="0"/>
              <a:t> </a:t>
            </a:r>
            <a:endParaRPr lang="de-CH" dirty="0"/>
          </a:p>
          <a:p>
            <a:r>
              <a:rPr lang="de-CH" dirty="0"/>
              <a:t>Slide 3: </a:t>
            </a:r>
            <a:r>
              <a:rPr lang="de-CH" b="0" i="0" dirty="0">
                <a:solidFill>
                  <a:srgbClr val="242424"/>
                </a:solidFill>
                <a:effectLst/>
                <a:latin typeface="source-serif-pro"/>
                <a:sym typeface="Wingdings" panose="05000000000000000000" pitchFamily="2" charset="2"/>
                <a:hlinkClick r:id="rId3"/>
              </a:rPr>
              <a:t>https://arxiv.org/pdf/2209.05451</a:t>
            </a:r>
            <a:r>
              <a:rPr lang="de-CH" b="0" i="0" dirty="0">
                <a:solidFill>
                  <a:srgbClr val="242424"/>
                </a:solidFill>
                <a:effectLst/>
                <a:latin typeface="source-serif-pro"/>
                <a:sym typeface="Wingdings" panose="05000000000000000000" pitchFamily="2" charset="2"/>
              </a:rPr>
              <a:t> </a:t>
            </a:r>
          </a:p>
          <a:p>
            <a:pPr marL="0" indent="0">
              <a:buNone/>
            </a:pPr>
            <a:r>
              <a:rPr lang="de-CH" b="0" i="0" dirty="0">
                <a:solidFill>
                  <a:srgbClr val="242424"/>
                </a:solidFill>
                <a:effectLst/>
                <a:latin typeface="source-serif-pro"/>
                <a:sym typeface="Wingdings" panose="05000000000000000000" pitchFamily="2" charset="2"/>
                <a:hlinkClick r:id="rId4"/>
              </a:rPr>
              <a:t>https://miro.medium.com/v2/resize:fit:1400/0*yosQ9u0cmtipniHZ</a:t>
            </a:r>
            <a:r>
              <a:rPr lang="de-CH" b="0" i="0" dirty="0">
                <a:solidFill>
                  <a:srgbClr val="242424"/>
                </a:solidFill>
                <a:effectLst/>
                <a:latin typeface="source-serif-pro"/>
                <a:sym typeface="Wingdings" panose="05000000000000000000" pitchFamily="2" charset="2"/>
              </a:rPr>
              <a:t> </a:t>
            </a:r>
          </a:p>
          <a:p>
            <a:pPr marL="0" indent="0">
              <a:buNone/>
            </a:pPr>
            <a:r>
              <a:rPr lang="de-CH" dirty="0">
                <a:hlinkClick r:id="rId5"/>
              </a:rPr>
              <a:t>https://machinelearningmastery.com/wp-content/uploads/2021/10/transformer_1.png</a:t>
            </a:r>
            <a:r>
              <a:rPr lang="de-CH" dirty="0"/>
              <a:t> </a:t>
            </a:r>
          </a:p>
          <a:p>
            <a:endParaRPr lang="de-CH" noProof="0" dirty="0"/>
          </a:p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47864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19b2f26-c2d1-4bd7-b9cd-d924b276ccf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38292F24A264B4F8D527305F32F7CEE" ma:contentTypeVersion="18" ma:contentTypeDescription="Ein neues Dokument erstellen." ma:contentTypeScope="" ma:versionID="6c1f85b4a190aa06c65f18e4c93ffdbc">
  <xsd:schema xmlns:xsd="http://www.w3.org/2001/XMLSchema" xmlns:xs="http://www.w3.org/2001/XMLSchema" xmlns:p="http://schemas.microsoft.com/office/2006/metadata/properties" xmlns:ns3="b19b2f26-c2d1-4bd7-b9cd-d924b276ccf3" xmlns:ns4="b36bcb57-afa5-42b7-917f-64d0c13535e6" targetNamespace="http://schemas.microsoft.com/office/2006/metadata/properties" ma:root="true" ma:fieldsID="d6af2b40525ec8fe07bd5509b89c6f2d" ns3:_="" ns4:_="">
    <xsd:import namespace="b19b2f26-c2d1-4bd7-b9cd-d924b276ccf3"/>
    <xsd:import namespace="b36bcb57-afa5-42b7-917f-64d0c13535e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9b2f26-c2d1-4bd7-b9cd-d924b276cc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6bcb57-afa5-42b7-917f-64d0c13535e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7F61636-70AC-4D0B-A0A9-FFDE051E94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6434D77-CBE5-4F49-B6CC-3921D680B428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www.w3.org/XML/1998/namespace"/>
    <ds:schemaRef ds:uri="http://schemas.openxmlformats.org/package/2006/metadata/core-properties"/>
    <ds:schemaRef ds:uri="b36bcb57-afa5-42b7-917f-64d0c13535e6"/>
    <ds:schemaRef ds:uri="http://purl.org/dc/elements/1.1/"/>
    <ds:schemaRef ds:uri="b19b2f26-c2d1-4bd7-b9cd-d924b276ccf3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5D0127B-8707-4AF8-9375-4D018640B4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9b2f26-c2d1-4bd7-b9cd-d924b276ccf3"/>
    <ds:schemaRef ds:uri="b36bcb57-afa5-42b7-917f-64d0c13535e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2513</Words>
  <Application>Microsoft Office PowerPoint</Application>
  <PresentationFormat>Breitbild</PresentationFormat>
  <Paragraphs>428</Paragraphs>
  <Slides>30</Slides>
  <Notes>25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30</vt:i4>
      </vt:variant>
    </vt:vector>
  </HeadingPairs>
  <TitlesOfParts>
    <vt:vector size="38" baseType="lpstr">
      <vt:lpstr>Aptos</vt:lpstr>
      <vt:lpstr>Aptos Display</vt:lpstr>
      <vt:lpstr>Arial</vt:lpstr>
      <vt:lpstr>Cambria Math</vt:lpstr>
      <vt:lpstr>Open Sans</vt:lpstr>
      <vt:lpstr>source-serif-pro</vt:lpstr>
      <vt:lpstr>Wingdings</vt:lpstr>
      <vt:lpstr>Office</vt:lpstr>
      <vt:lpstr>Optimizers in Machine Learning</vt:lpstr>
      <vt:lpstr>Machine Learning Models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Thank you! Any Questions?</vt:lpstr>
      <vt:lpstr>PowerPoint-Präsentation</vt:lpstr>
      <vt:lpstr>Difficulties with Optimization</vt:lpstr>
      <vt:lpstr>BGD vs. SGD vs. MGD</vt:lpstr>
      <vt:lpstr>Advanced Optimizers 1</vt:lpstr>
      <vt:lpstr>Advances Optimizers 2</vt:lpstr>
      <vt:lpstr>Optimizers</vt:lpstr>
      <vt:lpstr>Partial differential Equations (2d input)</vt:lpstr>
      <vt:lpstr>Applications of ML</vt:lpstr>
      <vt:lpstr>Learning Rate Schedular (Cosine Annealing)</vt:lpstr>
      <vt:lpstr>Cosine annealed warm restart learning schedulers </vt:lpstr>
      <vt:lpstr>Loss</vt:lpstr>
      <vt:lpstr>GPT-2 Model</vt:lpstr>
      <vt:lpstr>PowerPoint-Präsentation</vt:lpstr>
      <vt:lpstr>PowerPoint-Präsentation</vt:lpstr>
      <vt:lpstr>Activation Functions</vt:lpstr>
      <vt:lpstr>POC OFTRL   bias correction:</vt:lpstr>
      <vt:lpstr>Image-Sources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Mezger Luca</dc:creator>
  <cp:lastModifiedBy>Mezger Luca</cp:lastModifiedBy>
  <cp:revision>2</cp:revision>
  <dcterms:created xsi:type="dcterms:W3CDTF">2024-08-16T19:42:03Z</dcterms:created>
  <dcterms:modified xsi:type="dcterms:W3CDTF">2025-01-15T20:26:12Z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0x010100438292F24A264B4F8D527305F32F7CEE</vt:lpwstr>
  </property>
</Properties>
</file>